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12192000"/>
  <p:notesSz cx="6858000" cy="9144000"/>
  <p:embeddedFontLst>
    <p:embeddedFont>
      <p:font typeface="Poppins"/>
      <p:regular r:id="rId39"/>
      <p:bold r:id="rId40"/>
      <p:italic r:id="rId41"/>
      <p:boldItalic r:id="rId42"/>
    </p:embeddedFont>
    <p:embeddedFont>
      <p:font typeface="Poppins Medium"/>
      <p:regular r:id="rId43"/>
      <p:bold r:id="rId44"/>
      <p:italic r:id="rId45"/>
      <p:boldItalic r:id="rId46"/>
    </p:embeddedFont>
    <p:embeddedFont>
      <p:font typeface="Quattrocento Sans"/>
      <p:regular r:id="rId47"/>
      <p:bold r:id="rId48"/>
      <p:italic r:id="rId49"/>
      <p:boldItalic r:id="rId50"/>
    </p:embeddedFont>
    <p:embeddedFont>
      <p:font typeface="Poppins SemiBold"/>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9" roundtripDataSignature="AMtx7miZzQGTpc5Ztnuqobp3HElCD2kl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2836D8-5E63-4A12-B164-7110C9F284F8}">
  <a:tblStyle styleId="{182836D8-5E63-4A12-B164-7110C9F284F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BAFA50F-9718-4E2D-9A17-ADEB62FCE42B}"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fntdata"/><Relationship Id="rId42" Type="http://schemas.openxmlformats.org/officeDocument/2006/relationships/font" Target="fonts/Poppins-boldItalic.fntdata"/><Relationship Id="rId41" Type="http://schemas.openxmlformats.org/officeDocument/2006/relationships/font" Target="fonts/Poppins-italic.fntdata"/><Relationship Id="rId44" Type="http://schemas.openxmlformats.org/officeDocument/2006/relationships/font" Target="fonts/PoppinsMedium-bold.fntdata"/><Relationship Id="rId43" Type="http://schemas.openxmlformats.org/officeDocument/2006/relationships/font" Target="fonts/PoppinsMedium-regular.fntdata"/><Relationship Id="rId46" Type="http://schemas.openxmlformats.org/officeDocument/2006/relationships/font" Target="fonts/PoppinsMedium-boldItalic.fntdata"/><Relationship Id="rId45" Type="http://schemas.openxmlformats.org/officeDocument/2006/relationships/font" Target="fonts/Poppins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QuattrocentoSans-bold.fntdata"/><Relationship Id="rId47" Type="http://schemas.openxmlformats.org/officeDocument/2006/relationships/font" Target="fonts/QuattrocentoSans-regular.fntdata"/><Relationship Id="rId49" Type="http://schemas.openxmlformats.org/officeDocument/2006/relationships/font" Target="fonts/Quattrocento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Poppins-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SemiBold-regular.fntdata"/><Relationship Id="rId50" Type="http://schemas.openxmlformats.org/officeDocument/2006/relationships/font" Target="fonts/QuattrocentoSans-boldItalic.fntdata"/><Relationship Id="rId53" Type="http://schemas.openxmlformats.org/officeDocument/2006/relationships/font" Target="fonts/PoppinsSemiBold-italic.fntdata"/><Relationship Id="rId52" Type="http://schemas.openxmlformats.org/officeDocument/2006/relationships/font" Target="fonts/PoppinsSemiBold-bold.fntdata"/><Relationship Id="rId11" Type="http://schemas.openxmlformats.org/officeDocument/2006/relationships/slide" Target="slides/slide5.xml"/><Relationship Id="rId55" Type="http://schemas.openxmlformats.org/officeDocument/2006/relationships/font" Target="fonts/OpenSans-regular.fntdata"/><Relationship Id="rId10" Type="http://schemas.openxmlformats.org/officeDocument/2006/relationships/slide" Target="slides/slide4.xml"/><Relationship Id="rId54" Type="http://schemas.openxmlformats.org/officeDocument/2006/relationships/font" Target="fonts/PoppinsSemiBold-boldItalic.fntdata"/><Relationship Id="rId13" Type="http://schemas.openxmlformats.org/officeDocument/2006/relationships/slide" Target="slides/slide7.xml"/><Relationship Id="rId57" Type="http://schemas.openxmlformats.org/officeDocument/2006/relationships/font" Target="fonts/OpenSans-italic.fntdata"/><Relationship Id="rId12" Type="http://schemas.openxmlformats.org/officeDocument/2006/relationships/slide" Target="slides/slide6.xml"/><Relationship Id="rId56" Type="http://schemas.openxmlformats.org/officeDocument/2006/relationships/font" Target="fonts/OpenSans-bold.fntdata"/><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1653c6a2de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9" name="Google Shape;579;g21653c6a2de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16e92170fa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 name="Google Shape;629;g216e92170fa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1602717b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g21602717b6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b68ecf4afa_0_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2" name="Google Shape;732;g1b68ecf4afa_0_9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1602717b61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1" name="Google Shape;781;g21602717b61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b68ecf4afa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7" name="Google Shape;837;g1b68ecf4afa_0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16e92170fa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9" name="Google Shape;889;g216e92170fa_0_5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16e92170fa_0_5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216e92170fa_0_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b68ecf4afa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5" name="Google Shape;955;g1b68ecf4afa_0_4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b68ecf4afa_0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2" name="Google Shape;1012;g1b68ecf4afa_0_5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b68ecf4afa_0_8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0" name="Google Shape;1070;g1b68ecf4afa_0_8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16d415fc56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7" name="Google Shape;1127;g216d415fc5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16d415fc56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4" name="Google Shape;1184;g216d415fc56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16d415fc56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1" name="Google Shape;1241;g216d415fc56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16e92170fa_0_7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8" name="Google Shape;1298;g216e92170fa_0_7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174f3eacd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7" name="Google Shape;1347;g2174f3eacd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1b68ecf4afa_0_9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6" name="Google Shape;1396;g1b68ecf4afa_0_9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16e92170fa_0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7" name="Google Shape;1447;g216e92170fa_0_6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b68ecf4afa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9" name="Google Shape;1499;g1b68ecf4afa_0_5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1" name="Google Shape;155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1b68ecf4afa_0_10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1" name="Google Shape;1601;g1b68ecf4afa_0_10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16e92170fa_2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3" name="Google Shape;1653;g216e92170fa_2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2" name="Google Shape;17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6e92170fa_0_6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g216e92170fa_0_6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1653c6a2de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g21653c6a2de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b68ecf4afa_0_10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1b68ecf4afa_0_10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1653c6a2de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g21653c6a2de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16c2fe2a7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g216c2fe2a7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1" name="Shape 11"/>
        <p:cNvGrpSpPr/>
        <p:nvPr/>
      </p:nvGrpSpPr>
      <p:grpSpPr>
        <a:xfrm>
          <a:off x="0" y="0"/>
          <a:ext cx="0" cy="0"/>
          <a:chOff x="0" y="0"/>
          <a:chExt cx="0" cy="0"/>
        </a:xfrm>
      </p:grpSpPr>
      <p:sp>
        <p:nvSpPr>
          <p:cNvPr id="12" name="Google Shape;12;p11"/>
          <p:cNvSpPr/>
          <p:nvPr>
            <p:ph idx="2" type="pic"/>
          </p:nvPr>
        </p:nvSpPr>
        <p:spPr>
          <a:xfrm>
            <a:off x="863600" y="673100"/>
            <a:ext cx="4495800" cy="6870700"/>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65" name="Shape 65"/>
        <p:cNvGrpSpPr/>
        <p:nvPr/>
      </p:nvGrpSpPr>
      <p:grpSpPr>
        <a:xfrm>
          <a:off x="0" y="0"/>
          <a:ext cx="0" cy="0"/>
          <a:chOff x="0" y="0"/>
          <a:chExt cx="0" cy="0"/>
        </a:xfrm>
      </p:grpSpPr>
      <p:sp>
        <p:nvSpPr>
          <p:cNvPr id="66" name="Google Shape;66;p22"/>
          <p:cNvSpPr/>
          <p:nvPr>
            <p:ph idx="2" type="pic"/>
          </p:nvPr>
        </p:nvSpPr>
        <p:spPr>
          <a:xfrm>
            <a:off x="9629994" y="1752776"/>
            <a:ext cx="1939605" cy="1939605"/>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67" name="Shape 67"/>
        <p:cNvGrpSpPr/>
        <p:nvPr/>
      </p:nvGrpSpPr>
      <p:grpSpPr>
        <a:xfrm>
          <a:off x="0" y="0"/>
          <a:ext cx="0" cy="0"/>
          <a:chOff x="0" y="0"/>
          <a:chExt cx="0" cy="0"/>
        </a:xfrm>
      </p:grpSpPr>
      <p:sp>
        <p:nvSpPr>
          <p:cNvPr id="68" name="Google Shape;68;p23"/>
          <p:cNvSpPr/>
          <p:nvPr>
            <p:ph idx="2" type="pic"/>
          </p:nvPr>
        </p:nvSpPr>
        <p:spPr>
          <a:xfrm>
            <a:off x="3287719" y="2829557"/>
            <a:ext cx="2493163" cy="3133078"/>
          </a:xfrm>
          <a:prstGeom prst="rect">
            <a:avLst/>
          </a:prstGeom>
          <a:noFill/>
          <a:ln>
            <a:noFill/>
          </a:ln>
        </p:spPr>
      </p:sp>
      <p:sp>
        <p:nvSpPr>
          <p:cNvPr id="69" name="Google Shape;69;p23"/>
          <p:cNvSpPr/>
          <p:nvPr>
            <p:ph idx="3" type="pic"/>
          </p:nvPr>
        </p:nvSpPr>
        <p:spPr>
          <a:xfrm>
            <a:off x="6096000" y="1898462"/>
            <a:ext cx="3123409" cy="1978417"/>
          </a:xfrm>
          <a:prstGeom prst="rect">
            <a:avLst/>
          </a:prstGeom>
          <a:noFill/>
          <a:ln>
            <a:noFill/>
          </a:ln>
        </p:spPr>
      </p:sp>
      <p:sp>
        <p:nvSpPr>
          <p:cNvPr id="70" name="Google Shape;70;p23"/>
          <p:cNvSpPr/>
          <p:nvPr>
            <p:ph idx="4" type="pic"/>
          </p:nvPr>
        </p:nvSpPr>
        <p:spPr>
          <a:xfrm>
            <a:off x="6095999" y="4192003"/>
            <a:ext cx="3123409" cy="1758895"/>
          </a:xfrm>
          <a:prstGeom prst="rect">
            <a:avLst/>
          </a:prstGeom>
          <a:noFill/>
          <a:ln>
            <a:noFill/>
          </a:ln>
        </p:spPr>
      </p:sp>
      <p:sp>
        <p:nvSpPr>
          <p:cNvPr id="71" name="Google Shape;71;p23"/>
          <p:cNvSpPr/>
          <p:nvPr>
            <p:ph idx="5" type="pic"/>
          </p:nvPr>
        </p:nvSpPr>
        <p:spPr>
          <a:xfrm>
            <a:off x="9534529" y="1898462"/>
            <a:ext cx="2249488" cy="4064174"/>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72" name="Shape 72"/>
        <p:cNvGrpSpPr/>
        <p:nvPr/>
      </p:nvGrpSpPr>
      <p:grpSpPr>
        <a:xfrm>
          <a:off x="0" y="0"/>
          <a:ext cx="0" cy="0"/>
          <a:chOff x="0" y="0"/>
          <a:chExt cx="0" cy="0"/>
        </a:xfrm>
      </p:grpSpPr>
      <p:sp>
        <p:nvSpPr>
          <p:cNvPr id="73" name="Google Shape;73;p24"/>
          <p:cNvSpPr/>
          <p:nvPr>
            <p:ph idx="2" type="pic"/>
          </p:nvPr>
        </p:nvSpPr>
        <p:spPr>
          <a:xfrm>
            <a:off x="8645407" y="2894397"/>
            <a:ext cx="1115604" cy="1031640"/>
          </a:xfrm>
          <a:prstGeom prst="rect">
            <a:avLst/>
          </a:prstGeom>
          <a:noFill/>
          <a:ln>
            <a:noFill/>
          </a:ln>
        </p:spPr>
      </p:sp>
      <p:sp>
        <p:nvSpPr>
          <p:cNvPr id="74" name="Google Shape;74;p24"/>
          <p:cNvSpPr/>
          <p:nvPr>
            <p:ph idx="3" type="pic"/>
          </p:nvPr>
        </p:nvSpPr>
        <p:spPr>
          <a:xfrm>
            <a:off x="10670503" y="2894397"/>
            <a:ext cx="1115604" cy="1031640"/>
          </a:xfrm>
          <a:prstGeom prst="rect">
            <a:avLst/>
          </a:prstGeom>
          <a:noFill/>
          <a:ln>
            <a:noFill/>
          </a:ln>
        </p:spPr>
      </p:sp>
      <p:sp>
        <p:nvSpPr>
          <p:cNvPr id="75" name="Google Shape;75;p24"/>
          <p:cNvSpPr/>
          <p:nvPr>
            <p:ph idx="4" type="pic"/>
          </p:nvPr>
        </p:nvSpPr>
        <p:spPr>
          <a:xfrm>
            <a:off x="8645407" y="4953829"/>
            <a:ext cx="1115604" cy="1031640"/>
          </a:xfrm>
          <a:prstGeom prst="rect">
            <a:avLst/>
          </a:prstGeom>
          <a:noFill/>
          <a:ln>
            <a:noFill/>
          </a:ln>
        </p:spPr>
      </p:sp>
      <p:sp>
        <p:nvSpPr>
          <p:cNvPr id="76" name="Google Shape;76;p24"/>
          <p:cNvSpPr/>
          <p:nvPr>
            <p:ph idx="5" type="pic"/>
          </p:nvPr>
        </p:nvSpPr>
        <p:spPr>
          <a:xfrm>
            <a:off x="10670503" y="4953829"/>
            <a:ext cx="1115604" cy="103164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 name="Shape 77"/>
        <p:cNvGrpSpPr/>
        <p:nvPr/>
      </p:nvGrpSpPr>
      <p:grpSpPr>
        <a:xfrm>
          <a:off x="0" y="0"/>
          <a:ext cx="0" cy="0"/>
          <a:chOff x="0" y="0"/>
          <a:chExt cx="0" cy="0"/>
        </a:xfrm>
      </p:grpSpPr>
      <p:sp>
        <p:nvSpPr>
          <p:cNvPr id="78" name="Google Shape;78;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 name="Google Shape;80;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6"/>
          <p:cNvSpPr/>
          <p:nvPr>
            <p:ph idx="2" type="pic"/>
          </p:nvPr>
        </p:nvSpPr>
        <p:spPr>
          <a:xfrm>
            <a:off x="5183188" y="987425"/>
            <a:ext cx="6172200" cy="4873625"/>
          </a:xfrm>
          <a:prstGeom prst="rect">
            <a:avLst/>
          </a:prstGeom>
          <a:noFill/>
          <a:ln>
            <a:noFill/>
          </a:ln>
        </p:spPr>
      </p:sp>
      <p:sp>
        <p:nvSpPr>
          <p:cNvPr id="87" name="Google Shape;87;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 name="Google Shape;8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3" name="Shape 13"/>
        <p:cNvGrpSpPr/>
        <p:nvPr/>
      </p:nvGrpSpPr>
      <p:grpSpPr>
        <a:xfrm>
          <a:off x="0" y="0"/>
          <a:ext cx="0" cy="0"/>
          <a:chOff x="0" y="0"/>
          <a:chExt cx="0" cy="0"/>
        </a:xfrm>
      </p:grpSpPr>
      <p:sp>
        <p:nvSpPr>
          <p:cNvPr id="14" name="Google Shape;14;p12"/>
          <p:cNvSpPr/>
          <p:nvPr>
            <p:ph idx="2" type="pic"/>
          </p:nvPr>
        </p:nvSpPr>
        <p:spPr>
          <a:xfrm>
            <a:off x="3273896" y="1162071"/>
            <a:ext cx="1406053" cy="1406053"/>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21" name="Shape 21"/>
        <p:cNvGrpSpPr/>
        <p:nvPr/>
      </p:nvGrpSpPr>
      <p:grpSpPr>
        <a:xfrm>
          <a:off x="0" y="0"/>
          <a:ext cx="0" cy="0"/>
          <a:chOff x="0" y="0"/>
          <a:chExt cx="0" cy="0"/>
        </a:xfrm>
      </p:grpSpPr>
      <p:sp>
        <p:nvSpPr>
          <p:cNvPr id="22" name="Google Shape;22;p13"/>
          <p:cNvSpPr/>
          <p:nvPr>
            <p:ph idx="2" type="pic"/>
          </p:nvPr>
        </p:nvSpPr>
        <p:spPr>
          <a:xfrm>
            <a:off x="422440" y="5873860"/>
            <a:ext cx="801145" cy="801145"/>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3" name="Shape 23"/>
        <p:cNvGrpSpPr/>
        <p:nvPr/>
      </p:nvGrpSpPr>
      <p:grpSpPr>
        <a:xfrm>
          <a:off x="0" y="0"/>
          <a:ext cx="0" cy="0"/>
          <a:chOff x="0" y="0"/>
          <a:chExt cx="0" cy="0"/>
        </a:xfrm>
      </p:grpSpPr>
      <p:sp>
        <p:nvSpPr>
          <p:cNvPr id="24" name="Google Shape;24;p15"/>
          <p:cNvSpPr/>
          <p:nvPr>
            <p:ph idx="2" type="pic"/>
          </p:nvPr>
        </p:nvSpPr>
        <p:spPr>
          <a:xfrm>
            <a:off x="3478209" y="3102280"/>
            <a:ext cx="1524118" cy="1524118"/>
          </a:xfrm>
          <a:prstGeom prst="rect">
            <a:avLst/>
          </a:prstGeom>
          <a:noFill/>
          <a:ln>
            <a:noFill/>
          </a:ln>
        </p:spPr>
      </p:sp>
      <p:sp>
        <p:nvSpPr>
          <p:cNvPr id="25" name="Google Shape;25;p15"/>
          <p:cNvSpPr/>
          <p:nvPr>
            <p:ph idx="3" type="pic"/>
          </p:nvPr>
        </p:nvSpPr>
        <p:spPr>
          <a:xfrm>
            <a:off x="5673569" y="3102280"/>
            <a:ext cx="1524118" cy="1524118"/>
          </a:xfrm>
          <a:prstGeom prst="rect">
            <a:avLst/>
          </a:prstGeom>
          <a:noFill/>
          <a:ln>
            <a:noFill/>
          </a:ln>
        </p:spPr>
      </p:sp>
      <p:sp>
        <p:nvSpPr>
          <p:cNvPr id="26" name="Google Shape;26;p15"/>
          <p:cNvSpPr/>
          <p:nvPr>
            <p:ph idx="4" type="pic"/>
          </p:nvPr>
        </p:nvSpPr>
        <p:spPr>
          <a:xfrm>
            <a:off x="7868929" y="3102280"/>
            <a:ext cx="1524118" cy="1524118"/>
          </a:xfrm>
          <a:prstGeom prst="rect">
            <a:avLst/>
          </a:prstGeom>
          <a:noFill/>
          <a:ln>
            <a:noFill/>
          </a:ln>
        </p:spPr>
      </p:sp>
      <p:sp>
        <p:nvSpPr>
          <p:cNvPr id="27" name="Google Shape;27;p15"/>
          <p:cNvSpPr/>
          <p:nvPr>
            <p:ph idx="5" type="pic"/>
          </p:nvPr>
        </p:nvSpPr>
        <p:spPr>
          <a:xfrm>
            <a:off x="10064288" y="3102280"/>
            <a:ext cx="1524118" cy="1524118"/>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s>
</file>

<file path=ppt/slides/_rels/slide10.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slide" Target="/ppt/slides/slide4.xml"/><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image" Target="../media/image4.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11.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slide" Target="/ppt/slides/slide4.xml"/><Relationship Id="rId13" Type="http://schemas.openxmlformats.org/officeDocument/2006/relationships/image" Target="../media/image31.png"/><Relationship Id="rId12"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image" Target="../media/image4.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12.xml.rels><?xml version="1.0" encoding="UTF-8" standalone="yes"?><Relationships xmlns="http://schemas.openxmlformats.org/package/2006/relationships"><Relationship Id="rId11" Type="http://schemas.openxmlformats.org/officeDocument/2006/relationships/slide" Target="/ppt/slides/slide12.xml"/><Relationship Id="rId10" Type="http://schemas.openxmlformats.org/officeDocument/2006/relationships/slide" Target="/ppt/slides/slide12.xml"/><Relationship Id="rId13" Type="http://schemas.openxmlformats.org/officeDocument/2006/relationships/image" Target="../media/image4.png"/><Relationship Id="rId12" Type="http://schemas.openxmlformats.org/officeDocument/2006/relationships/slide" Target="/ppt/slides/slide12.xml"/><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4.xml"/><Relationship Id="rId1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13.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slide" Target="/ppt/slides/slide13.xml"/><Relationship Id="rId13" Type="http://schemas.openxmlformats.org/officeDocument/2006/relationships/image" Target="../media/image4.png"/><Relationship Id="rId12" Type="http://schemas.openxmlformats.org/officeDocument/2006/relationships/slide" Target="/ppt/slides/slide13.xml"/><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4.xml"/><Relationship Id="rId1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14.xml.rels><?xml version="1.0" encoding="UTF-8" standalone="yes"?><Relationships xmlns="http://schemas.openxmlformats.org/package/2006/relationships"><Relationship Id="rId11" Type="http://schemas.openxmlformats.org/officeDocument/2006/relationships/slide" Target="/ppt/slides/slide14.xml"/><Relationship Id="rId10" Type="http://schemas.openxmlformats.org/officeDocument/2006/relationships/slide" Target="/ppt/slides/slide14.xml"/><Relationship Id="rId13" Type="http://schemas.openxmlformats.org/officeDocument/2006/relationships/image" Target="../media/image4.png"/><Relationship Id="rId12" Type="http://schemas.openxmlformats.org/officeDocument/2006/relationships/slide" Target="/ppt/slides/slide14.xml"/><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4.xml"/><Relationship Id="rId15" Type="http://schemas.openxmlformats.org/officeDocument/2006/relationships/image" Target="../media/image23.png"/><Relationship Id="rId14" Type="http://schemas.openxmlformats.org/officeDocument/2006/relationships/slide" Target="/ppt/slides/slide4.xml"/><Relationship Id="rId17" Type="http://schemas.openxmlformats.org/officeDocument/2006/relationships/image" Target="../media/image21.png"/><Relationship Id="rId16" Type="http://schemas.openxmlformats.org/officeDocument/2006/relationships/image" Target="../media/image22.png"/><Relationship Id="rId5" Type="http://schemas.openxmlformats.org/officeDocument/2006/relationships/slide" Target="/ppt/slides/slide4.xml"/><Relationship Id="rId6" Type="http://schemas.openxmlformats.org/officeDocument/2006/relationships/slide" Target="/ppt/slides/slide4.xml"/><Relationship Id="rId18" Type="http://schemas.openxmlformats.org/officeDocument/2006/relationships/image" Target="../media/image27.png"/><Relationship Id="rId7" Type="http://schemas.openxmlformats.org/officeDocument/2006/relationships/slide" Target="/ppt/slides/slide4.xml"/><Relationship Id="rId8" Type="http://schemas.openxmlformats.org/officeDocument/2006/relationships/slide" Target="/ppt/slides/slide4.xml"/></Relationships>
</file>

<file path=ppt/slides/_rels/slide15.xml.rels><?xml version="1.0" encoding="UTF-8" standalone="yes"?><Relationships xmlns="http://schemas.openxmlformats.org/package/2006/relationships"><Relationship Id="rId11" Type="http://schemas.openxmlformats.org/officeDocument/2006/relationships/slide" Target="/ppt/slides/slide15.xml"/><Relationship Id="rId10" Type="http://schemas.openxmlformats.org/officeDocument/2006/relationships/slide" Target="/ppt/slides/slide15.xml"/><Relationship Id="rId13" Type="http://schemas.openxmlformats.org/officeDocument/2006/relationships/image" Target="../media/image4.png"/><Relationship Id="rId12" Type="http://schemas.openxmlformats.org/officeDocument/2006/relationships/slide" Target="/ppt/slides/slide15.xml"/><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4.xml"/><Relationship Id="rId1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16.xml.rels><?xml version="1.0" encoding="UTF-8" standalone="yes"?><Relationships xmlns="http://schemas.openxmlformats.org/package/2006/relationships"><Relationship Id="rId11" Type="http://schemas.openxmlformats.org/officeDocument/2006/relationships/slide" Target="/ppt/slides/slide16.xml"/><Relationship Id="rId10" Type="http://schemas.openxmlformats.org/officeDocument/2006/relationships/slide" Target="/ppt/slides/slide16.xml"/><Relationship Id="rId13" Type="http://schemas.openxmlformats.org/officeDocument/2006/relationships/image" Target="../media/image4.png"/><Relationship Id="rId12" Type="http://schemas.openxmlformats.org/officeDocument/2006/relationships/slide" Target="/ppt/slides/slide16.xml"/><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4.xml"/><Relationship Id="rId1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slide" Target="/ppt/slides/slide18.xml"/><Relationship Id="rId10" Type="http://schemas.openxmlformats.org/officeDocument/2006/relationships/slide" Target="/ppt/slides/slide4.xml"/><Relationship Id="rId13" Type="http://schemas.openxmlformats.org/officeDocument/2006/relationships/slide" Target="/ppt/slides/slide18.xml"/><Relationship Id="rId12" Type="http://schemas.openxmlformats.org/officeDocument/2006/relationships/slide" Target="/ppt/slides/slide18.xml"/><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4.xml"/><Relationship Id="rId15" Type="http://schemas.openxmlformats.org/officeDocument/2006/relationships/slide" Target="/ppt/slides/slide4.xml"/><Relationship Id="rId14" Type="http://schemas.openxmlformats.org/officeDocument/2006/relationships/image" Target="../media/image4.png"/><Relationship Id="rId16" Type="http://schemas.openxmlformats.org/officeDocument/2006/relationships/image" Target="../media/image28.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19.xml.rels><?xml version="1.0" encoding="UTF-8" standalone="yes"?><Relationships xmlns="http://schemas.openxmlformats.org/package/2006/relationships"><Relationship Id="rId11" Type="http://schemas.openxmlformats.org/officeDocument/2006/relationships/slide" Target="/ppt/slides/slide19.xml"/><Relationship Id="rId10" Type="http://schemas.openxmlformats.org/officeDocument/2006/relationships/slide" Target="/ppt/slides/slide4.xml"/><Relationship Id="rId13" Type="http://schemas.openxmlformats.org/officeDocument/2006/relationships/slide" Target="/ppt/slides/slide19.xml"/><Relationship Id="rId12" Type="http://schemas.openxmlformats.org/officeDocument/2006/relationships/slide" Target="/ppt/slides/slide19.xml"/><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4.xml"/><Relationship Id="rId15" Type="http://schemas.openxmlformats.org/officeDocument/2006/relationships/slide" Target="/ppt/slides/slide4.xml"/><Relationship Id="rId14" Type="http://schemas.openxmlformats.org/officeDocument/2006/relationships/image" Target="../media/image4.png"/><Relationship Id="rId16" Type="http://schemas.openxmlformats.org/officeDocument/2006/relationships/image" Target="../media/image25.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2.xml.rels><?xml version="1.0" encoding="UTF-8" standalone="yes"?><Relationships xmlns="http://schemas.openxmlformats.org/package/2006/relationships"><Relationship Id="rId20" Type="http://schemas.openxmlformats.org/officeDocument/2006/relationships/image" Target="../media/image18.jpg"/><Relationship Id="rId11" Type="http://schemas.openxmlformats.org/officeDocument/2006/relationships/slide" Target="/ppt/slides/slide4.xml"/><Relationship Id="rId10" Type="http://schemas.openxmlformats.org/officeDocument/2006/relationships/image" Target="../media/image10.jpg"/><Relationship Id="rId21" Type="http://schemas.openxmlformats.org/officeDocument/2006/relationships/image" Target="../media/image15.jpg"/><Relationship Id="rId13" Type="http://schemas.openxmlformats.org/officeDocument/2006/relationships/slide" Target="/ppt/slides/slide4.xml"/><Relationship Id="rId12" Type="http://schemas.openxmlformats.org/officeDocument/2006/relationships/slide" Target="/ppt/slides/slide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4.xml"/><Relationship Id="rId9" Type="http://schemas.openxmlformats.org/officeDocument/2006/relationships/slide" Target="/ppt/slides/slide29.xml"/><Relationship Id="rId15" Type="http://schemas.openxmlformats.org/officeDocument/2006/relationships/slide" Target="/ppt/slides/slide32.xml"/><Relationship Id="rId14" Type="http://schemas.openxmlformats.org/officeDocument/2006/relationships/slide" Target="/ppt/slides/slide32.xml"/><Relationship Id="rId17" Type="http://schemas.openxmlformats.org/officeDocument/2006/relationships/image" Target="../media/image1.png"/><Relationship Id="rId16" Type="http://schemas.openxmlformats.org/officeDocument/2006/relationships/slide" Target="/ppt/slides/slide32.xml"/><Relationship Id="rId5" Type="http://schemas.openxmlformats.org/officeDocument/2006/relationships/slide" Target="/ppt/slides/slide4.xml"/><Relationship Id="rId19" Type="http://schemas.openxmlformats.org/officeDocument/2006/relationships/image" Target="../media/image6.png"/><Relationship Id="rId6" Type="http://schemas.openxmlformats.org/officeDocument/2006/relationships/slide" Target="/ppt/slides/slide4.xml"/><Relationship Id="rId18" Type="http://schemas.openxmlformats.org/officeDocument/2006/relationships/slide" Target="/ppt/slides/slide4.xml"/><Relationship Id="rId7" Type="http://schemas.openxmlformats.org/officeDocument/2006/relationships/image" Target="../media/image14.jpg"/><Relationship Id="rId8" Type="http://schemas.openxmlformats.org/officeDocument/2006/relationships/slide" Target="/ppt/slides/slide29.xml"/></Relationships>
</file>

<file path=ppt/slides/_rels/slide20.xml.rels><?xml version="1.0" encoding="UTF-8" standalone="yes"?><Relationships xmlns="http://schemas.openxmlformats.org/package/2006/relationships"><Relationship Id="rId11" Type="http://schemas.openxmlformats.org/officeDocument/2006/relationships/slide" Target="/ppt/slides/slide20.xml"/><Relationship Id="rId10" Type="http://schemas.openxmlformats.org/officeDocument/2006/relationships/slide" Target="/ppt/slides/slide4.xml"/><Relationship Id="rId13" Type="http://schemas.openxmlformats.org/officeDocument/2006/relationships/slide" Target="/ppt/slides/slide20.xml"/><Relationship Id="rId12" Type="http://schemas.openxmlformats.org/officeDocument/2006/relationships/slide" Target="/ppt/slides/slide20.xml"/><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4.xml"/><Relationship Id="rId15" Type="http://schemas.openxmlformats.org/officeDocument/2006/relationships/slide" Target="/ppt/slides/slide4.xml"/><Relationship Id="rId14" Type="http://schemas.openxmlformats.org/officeDocument/2006/relationships/image" Target="../media/image4.png"/><Relationship Id="rId16" Type="http://schemas.openxmlformats.org/officeDocument/2006/relationships/image" Target="../media/image32.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21.xml.rels><?xml version="1.0" encoding="UTF-8" standalone="yes"?><Relationships xmlns="http://schemas.openxmlformats.org/package/2006/relationships"><Relationship Id="rId11" Type="http://schemas.openxmlformats.org/officeDocument/2006/relationships/slide" Target="/ppt/slides/slide21.xml"/><Relationship Id="rId10" Type="http://schemas.openxmlformats.org/officeDocument/2006/relationships/slide" Target="/ppt/slides/slide4.xml"/><Relationship Id="rId13" Type="http://schemas.openxmlformats.org/officeDocument/2006/relationships/slide" Target="/ppt/slides/slide21.xml"/><Relationship Id="rId12" Type="http://schemas.openxmlformats.org/officeDocument/2006/relationships/slide" Target="/ppt/slides/slide21.xml"/><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4.xml"/><Relationship Id="rId15" Type="http://schemas.openxmlformats.org/officeDocument/2006/relationships/slide" Target="/ppt/slides/slide4.xml"/><Relationship Id="rId14" Type="http://schemas.openxmlformats.org/officeDocument/2006/relationships/image" Target="../media/image4.png"/><Relationship Id="rId16" Type="http://schemas.openxmlformats.org/officeDocument/2006/relationships/image" Target="../media/image45.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22.xml.rels><?xml version="1.0" encoding="UTF-8" standalone="yes"?><Relationships xmlns="http://schemas.openxmlformats.org/package/2006/relationships"><Relationship Id="rId11" Type="http://schemas.openxmlformats.org/officeDocument/2006/relationships/slide" Target="/ppt/slides/slide22.xml"/><Relationship Id="rId10" Type="http://schemas.openxmlformats.org/officeDocument/2006/relationships/slide" Target="/ppt/slides/slide4.xml"/><Relationship Id="rId13" Type="http://schemas.openxmlformats.org/officeDocument/2006/relationships/slide" Target="/ppt/slides/slide22.xml"/><Relationship Id="rId12" Type="http://schemas.openxmlformats.org/officeDocument/2006/relationships/slide" Target="/ppt/slides/slide22.xml"/><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4.xml"/><Relationship Id="rId15" Type="http://schemas.openxmlformats.org/officeDocument/2006/relationships/slide" Target="/ppt/slides/slide4.xml"/><Relationship Id="rId14" Type="http://schemas.openxmlformats.org/officeDocument/2006/relationships/image" Target="../media/image4.png"/><Relationship Id="rId16" Type="http://schemas.openxmlformats.org/officeDocument/2006/relationships/image" Target="../media/image42.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23.xml.rels><?xml version="1.0" encoding="UTF-8" standalone="yes"?><Relationships xmlns="http://schemas.openxmlformats.org/package/2006/relationships"><Relationship Id="rId11" Type="http://schemas.openxmlformats.org/officeDocument/2006/relationships/slide" Target="/ppt/slides/slide23.xml"/><Relationship Id="rId10" Type="http://schemas.openxmlformats.org/officeDocument/2006/relationships/slide" Target="/ppt/slides/slide4.xml"/><Relationship Id="rId13" Type="http://schemas.openxmlformats.org/officeDocument/2006/relationships/slide" Target="/ppt/slides/slide23.xml"/><Relationship Id="rId12" Type="http://schemas.openxmlformats.org/officeDocument/2006/relationships/slide" Target="/ppt/slides/slide23.xml"/><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4.xml"/><Relationship Id="rId15" Type="http://schemas.openxmlformats.org/officeDocument/2006/relationships/slide" Target="/ppt/slides/slide4.xml"/><Relationship Id="rId14" Type="http://schemas.openxmlformats.org/officeDocument/2006/relationships/image" Target="../media/image4.png"/><Relationship Id="rId16" Type="http://schemas.openxmlformats.org/officeDocument/2006/relationships/image" Target="../media/image46.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24.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25.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slide" Target="/ppt/slides/slide29.xml"/><Relationship Id="rId13" Type="http://schemas.openxmlformats.org/officeDocument/2006/relationships/slide" Target="/ppt/slides/slide4.xml"/><Relationship Id="rId12"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29.xml"/><Relationship Id="rId15" Type="http://schemas.openxmlformats.org/officeDocument/2006/relationships/slide" Target="/ppt/slides/slide29.xml"/><Relationship Id="rId14" Type="http://schemas.openxmlformats.org/officeDocument/2006/relationships/slide" Target="/ppt/slides/slide29.xml"/><Relationship Id="rId16"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26.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image" Target="../media/image4.png"/><Relationship Id="rId13" Type="http://schemas.openxmlformats.org/officeDocument/2006/relationships/image" Target="../media/image39.png"/><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47.jp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47.jp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slide" Target="/ppt/slides/slide4.xml"/><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image" Target="../media/image4.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slide" Target="/ppt/slides/slide4.xml"/><Relationship Id="rId13" Type="http://schemas.openxmlformats.org/officeDocument/2006/relationships/image" Target="../media/image9.jpg"/><Relationship Id="rId12"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4.xml"/><Relationship Id="rId9" Type="http://schemas.openxmlformats.org/officeDocument/2006/relationships/slide" Target="/ppt/slides/slide4.xml"/><Relationship Id="rId15" Type="http://schemas.openxmlformats.org/officeDocument/2006/relationships/slide" Target="/ppt/slides/slide32.xml"/><Relationship Id="rId14" Type="http://schemas.openxmlformats.org/officeDocument/2006/relationships/slide" Target="/ppt/slides/slide32.xml"/><Relationship Id="rId17" Type="http://schemas.openxmlformats.org/officeDocument/2006/relationships/image" Target="../media/image1.png"/><Relationship Id="rId16" Type="http://schemas.openxmlformats.org/officeDocument/2006/relationships/slide" Target="/ppt/slides/slide32.xml"/><Relationship Id="rId5" Type="http://schemas.openxmlformats.org/officeDocument/2006/relationships/slide" Target="/ppt/slides/slide4.xml"/><Relationship Id="rId6" Type="http://schemas.openxmlformats.org/officeDocument/2006/relationships/slide" Target="/ppt/slides/slide4.xml"/><Relationship Id="rId18" Type="http://schemas.openxmlformats.org/officeDocument/2006/relationships/slide" Target="/ppt/slides/slide4.xml"/><Relationship Id="rId7" Type="http://schemas.openxmlformats.org/officeDocument/2006/relationships/slide" Target="/ppt/slides/slide29.xml"/><Relationship Id="rId8" Type="http://schemas.openxmlformats.org/officeDocument/2006/relationships/slide" Target="/ppt/slides/slide29.xml"/></Relationships>
</file>

<file path=ppt/slides/_rels/slide30.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slide" Target="/ppt/slides/slide4.xml"/><Relationship Id="rId13" Type="http://schemas.openxmlformats.org/officeDocument/2006/relationships/image" Target="../media/image40.png"/><Relationship Id="rId12"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image" Target="../media/image4.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31.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image" Target="../media/image4.png"/><Relationship Id="rId13" Type="http://schemas.openxmlformats.org/officeDocument/2006/relationships/image" Target="../media/image48.png"/><Relationship Id="rId12" Type="http://schemas.openxmlformats.org/officeDocument/2006/relationships/slide" Target="/ppt/slides/slide4.xml"/><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4.xml"/><Relationship Id="rId14" Type="http://schemas.openxmlformats.org/officeDocument/2006/relationships/image" Target="../media/image49.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32.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slide" Target="/ppt/slides/slide29.xml"/><Relationship Id="rId13" Type="http://schemas.openxmlformats.org/officeDocument/2006/relationships/image" Target="../media/image4.png"/><Relationship Id="rId12" Type="http://schemas.openxmlformats.org/officeDocument/2006/relationships/slide" Target="/ppt/slides/slide29.xml"/><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4.xml"/><Relationship Id="rId15" Type="http://schemas.openxmlformats.org/officeDocument/2006/relationships/slide" Target="/ppt/slides/slide29.xml"/><Relationship Id="rId14" Type="http://schemas.openxmlformats.org/officeDocument/2006/relationships/slide" Target="/ppt/slides/slide4.xml"/><Relationship Id="rId17" Type="http://schemas.openxmlformats.org/officeDocument/2006/relationships/slide" Target="/ppt/slides/slide4.xml"/><Relationship Id="rId16" Type="http://schemas.openxmlformats.org/officeDocument/2006/relationships/slide" Target="/ppt/slides/slide29.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4.xml.rels><?xml version="1.0" encoding="UTF-8" standalone="yes"?><Relationships xmlns="http://schemas.openxmlformats.org/package/2006/relationships"><Relationship Id="rId20" Type="http://schemas.openxmlformats.org/officeDocument/2006/relationships/slide" Target="/ppt/slides/slide29.xml"/><Relationship Id="rId11" Type="http://schemas.openxmlformats.org/officeDocument/2006/relationships/slide" Target="/ppt/slides/slide32.xml"/><Relationship Id="rId10" Type="http://schemas.openxmlformats.org/officeDocument/2006/relationships/slide" Target="/ppt/slides/slide32.xml"/><Relationship Id="rId21" Type="http://schemas.openxmlformats.org/officeDocument/2006/relationships/slide" Target="/ppt/slides/slide4.xml"/><Relationship Id="rId13" Type="http://schemas.openxmlformats.org/officeDocument/2006/relationships/image" Target="../media/image1.png"/><Relationship Id="rId12" Type="http://schemas.openxmlformats.org/officeDocument/2006/relationships/slide" Target="/ppt/slides/slide32.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4.xml"/><Relationship Id="rId15" Type="http://schemas.openxmlformats.org/officeDocument/2006/relationships/slide" Target="/ppt/slides/slide29.xml"/><Relationship Id="rId14" Type="http://schemas.openxmlformats.org/officeDocument/2006/relationships/slide" Target="/ppt/slides/slide29.xml"/><Relationship Id="rId17" Type="http://schemas.openxmlformats.org/officeDocument/2006/relationships/image" Target="../media/image11.jpg"/><Relationship Id="rId16" Type="http://schemas.openxmlformats.org/officeDocument/2006/relationships/slide" Target="/ppt/slides/slide29.xml"/><Relationship Id="rId5" Type="http://schemas.openxmlformats.org/officeDocument/2006/relationships/slide" Target="/ppt/slides/slide4.xml"/><Relationship Id="rId19" Type="http://schemas.openxmlformats.org/officeDocument/2006/relationships/slide" Target="/ppt/slides/slide29.xml"/><Relationship Id="rId6" Type="http://schemas.openxmlformats.org/officeDocument/2006/relationships/slide" Target="/ppt/slides/slide4.xml"/><Relationship Id="rId18"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5.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slide" Target="/ppt/slides/slide29.xml"/><Relationship Id="rId13" Type="http://schemas.openxmlformats.org/officeDocument/2006/relationships/slide" Target="/ppt/slides/slide4.xml"/><Relationship Id="rId12"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29.xml"/><Relationship Id="rId15" Type="http://schemas.openxmlformats.org/officeDocument/2006/relationships/slide" Target="/ppt/slides/slide29.xml"/><Relationship Id="rId14" Type="http://schemas.openxmlformats.org/officeDocument/2006/relationships/slide" Target="/ppt/slides/slide29.xml"/><Relationship Id="rId16"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6.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image" Target="../media/image4.png"/><Relationship Id="rId13" Type="http://schemas.openxmlformats.org/officeDocument/2006/relationships/image" Target="../media/image8.png"/><Relationship Id="rId12" Type="http://schemas.openxmlformats.org/officeDocument/2006/relationships/slide" Target="/ppt/slides/slide4.xml"/><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4.xml"/><Relationship Id="rId15" Type="http://schemas.openxmlformats.org/officeDocument/2006/relationships/image" Target="../media/image20.png"/><Relationship Id="rId14" Type="http://schemas.openxmlformats.org/officeDocument/2006/relationships/image" Target="../media/image7.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slide" Target="/ppt/slides/slide29.xml"/><Relationship Id="rId13" Type="http://schemas.openxmlformats.org/officeDocument/2006/relationships/slide" Target="/ppt/slides/slide4.xml"/><Relationship Id="rId12"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29.xml"/><Relationship Id="rId15" Type="http://schemas.openxmlformats.org/officeDocument/2006/relationships/slide" Target="/ppt/slides/slide29.xml"/><Relationship Id="rId14" Type="http://schemas.openxmlformats.org/officeDocument/2006/relationships/slide" Target="/ppt/slides/slide29.xml"/><Relationship Id="rId17" Type="http://schemas.openxmlformats.org/officeDocument/2006/relationships/image" Target="../media/image29.png"/><Relationship Id="rId16"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18" Type="http://schemas.openxmlformats.org/officeDocument/2006/relationships/image" Target="../media/image16.png"/><Relationship Id="rId7" Type="http://schemas.openxmlformats.org/officeDocument/2006/relationships/slide" Target="/ppt/slides/slide4.xml"/><Relationship Id="rId8" Type="http://schemas.openxmlformats.org/officeDocument/2006/relationships/slide" Target="/ppt/slides/slide4.xml"/></Relationships>
</file>

<file path=ppt/slides/_rels/slide8.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slide" Target="/ppt/slides/slide4.xml"/><Relationship Id="rId13" Type="http://schemas.openxmlformats.org/officeDocument/2006/relationships/image" Target="../media/image26.jpg"/><Relationship Id="rId12"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image" Target="../media/image4.png"/><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9.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image" Target="../media/image4.png"/><Relationship Id="rId12" Type="http://schemas.openxmlformats.org/officeDocument/2006/relationships/slide" Target="/ppt/slides/slide4.xm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slide" Target="/ppt/slides/slide2.xml"/><Relationship Id="rId9"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106" name="Shape 106"/>
        <p:cNvGrpSpPr/>
        <p:nvPr/>
      </p:nvGrpSpPr>
      <p:grpSpPr>
        <a:xfrm>
          <a:off x="0" y="0"/>
          <a:ext cx="0" cy="0"/>
          <a:chOff x="0" y="0"/>
          <a:chExt cx="0" cy="0"/>
        </a:xfrm>
      </p:grpSpPr>
      <p:sp>
        <p:nvSpPr>
          <p:cNvPr id="107" name="Google Shape;107;p1"/>
          <p:cNvSpPr txBox="1"/>
          <p:nvPr/>
        </p:nvSpPr>
        <p:spPr>
          <a:xfrm>
            <a:off x="3299101" y="2819150"/>
            <a:ext cx="5719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lang="en-IN" sz="6000">
                <a:solidFill>
                  <a:srgbClr val="1ED760"/>
                </a:solidFill>
                <a:latin typeface="Poppins SemiBold"/>
                <a:ea typeface="Poppins SemiBold"/>
                <a:cs typeface="Poppins SemiBold"/>
                <a:sym typeface="Poppins SemiBold"/>
              </a:rPr>
              <a:t>Song Genre</a:t>
            </a:r>
            <a:endParaRPr b="0" i="0" sz="1400" u="none" cap="none" strike="noStrike">
              <a:solidFill>
                <a:srgbClr val="000000"/>
              </a:solidFill>
              <a:latin typeface="Arial"/>
              <a:ea typeface="Arial"/>
              <a:cs typeface="Arial"/>
              <a:sym typeface="Arial"/>
            </a:endParaRPr>
          </a:p>
        </p:txBody>
      </p:sp>
      <p:sp>
        <p:nvSpPr>
          <p:cNvPr id="108" name="Google Shape;108;p1"/>
          <p:cNvSpPr txBox="1"/>
          <p:nvPr/>
        </p:nvSpPr>
        <p:spPr>
          <a:xfrm>
            <a:off x="2277035" y="3793340"/>
            <a:ext cx="5634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n-IN" sz="3200">
                <a:solidFill>
                  <a:schemeClr val="lt1"/>
                </a:solidFill>
                <a:latin typeface="Poppins Medium"/>
                <a:ea typeface="Poppins Medium"/>
                <a:cs typeface="Poppins Medium"/>
                <a:sym typeface="Poppins Medium"/>
              </a:rPr>
              <a:t>Classification Model</a:t>
            </a:r>
            <a:endParaRPr b="0" i="0" sz="3200" u="none" cap="none" strike="noStrike">
              <a:solidFill>
                <a:schemeClr val="lt1"/>
              </a:solidFill>
              <a:latin typeface="Poppins Medium"/>
              <a:ea typeface="Poppins Medium"/>
              <a:cs typeface="Poppins Medium"/>
              <a:sym typeface="Poppins Medium"/>
            </a:endParaRPr>
          </a:p>
        </p:txBody>
      </p:sp>
      <p:sp>
        <p:nvSpPr>
          <p:cNvPr id="109" name="Google Shape;109;p1"/>
          <p:cNvSpPr txBox="1"/>
          <p:nvPr/>
        </p:nvSpPr>
        <p:spPr>
          <a:xfrm>
            <a:off x="2796988" y="5393778"/>
            <a:ext cx="9133200" cy="1200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IN" sz="1800">
                <a:solidFill>
                  <a:srgbClr val="FFFFFF"/>
                </a:solidFill>
                <a:latin typeface="Quattrocento Sans"/>
                <a:ea typeface="Quattrocento Sans"/>
                <a:cs typeface="Quattrocento Sans"/>
                <a:sym typeface="Quattrocento Sans"/>
              </a:rPr>
              <a:t>Machine Learning and Predictive Analysis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lang="en-IN" sz="1800">
                <a:solidFill>
                  <a:srgbClr val="FFFFFF"/>
                </a:solidFill>
                <a:latin typeface="Quattrocento Sans"/>
                <a:ea typeface="Quattrocento Sans"/>
                <a:cs typeface="Quattrocento Sans"/>
                <a:sym typeface="Quattrocento Sans"/>
              </a:rPr>
              <a:t>05/25/2023</a:t>
            </a:r>
            <a:endParaRPr sz="1800">
              <a:solidFill>
                <a:srgbClr val="FFFFFF"/>
              </a:solidFill>
              <a:latin typeface="Quattrocento Sans"/>
              <a:ea typeface="Quattrocento Sans"/>
              <a:cs typeface="Quattrocento Sans"/>
              <a:sym typeface="Quattrocento Sans"/>
            </a:endParaRPr>
          </a:p>
          <a:p>
            <a:pPr indent="0" lvl="0" marL="0" marR="0" rtl="0" algn="r">
              <a:lnSpc>
                <a:spcPct val="100000"/>
              </a:lnSpc>
              <a:spcBef>
                <a:spcPts val="0"/>
              </a:spcBef>
              <a:spcAft>
                <a:spcPts val="0"/>
              </a:spcAft>
              <a:buClr>
                <a:srgbClr val="000000"/>
              </a:buClr>
              <a:buSzPts val="1800"/>
              <a:buFont typeface="Arial"/>
              <a:buNone/>
            </a:pPr>
            <a:r>
              <a:rPr b="0" i="0" lang="en-IN" sz="1800" u="none" cap="none" strike="noStrike">
                <a:solidFill>
                  <a:srgbClr val="FFFFFF"/>
                </a:solidFill>
                <a:latin typeface="Quattrocento Sans"/>
                <a:ea typeface="Quattrocento Sans"/>
                <a:cs typeface="Quattrocento Sans"/>
                <a:sym typeface="Quattrocento Sans"/>
              </a:rPr>
              <a:t>Scott Matsubara</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0" name="Google Shape;110;p1"/>
          <p:cNvPicPr preferRelativeResize="0"/>
          <p:nvPr/>
        </p:nvPicPr>
        <p:blipFill>
          <a:blip r:embed="rId3">
            <a:alphaModFix/>
          </a:blip>
          <a:stretch>
            <a:fillRect/>
          </a:stretch>
        </p:blipFill>
        <p:spPr>
          <a:xfrm>
            <a:off x="304800" y="1761850"/>
            <a:ext cx="2994301" cy="31304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580" name="Shape 580"/>
        <p:cNvGrpSpPr/>
        <p:nvPr/>
      </p:nvGrpSpPr>
      <p:grpSpPr>
        <a:xfrm>
          <a:off x="0" y="0"/>
          <a:ext cx="0" cy="0"/>
          <a:chOff x="0" y="0"/>
          <a:chExt cx="0" cy="0"/>
        </a:xfrm>
      </p:grpSpPr>
      <p:sp>
        <p:nvSpPr>
          <p:cNvPr id="581" name="Google Shape;581;g21653c6a2de_0_211"/>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582" name="Google Shape;582;g21653c6a2de_0_211"/>
          <p:cNvGrpSpPr/>
          <p:nvPr/>
        </p:nvGrpSpPr>
        <p:grpSpPr>
          <a:xfrm>
            <a:off x="400070" y="221666"/>
            <a:ext cx="361219" cy="70242"/>
            <a:chOff x="249382" y="221673"/>
            <a:chExt cx="234497" cy="45600"/>
          </a:xfrm>
        </p:grpSpPr>
        <p:sp>
          <p:nvSpPr>
            <p:cNvPr id="583" name="Google Shape;583;g21653c6a2de_0_211"/>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4" name="Google Shape;584;g21653c6a2de_0_211"/>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5" name="Google Shape;585;g21653c6a2de_0_211"/>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86" name="Google Shape;586;g21653c6a2de_0_211"/>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7" name="Google Shape;587;g21653c6a2de_0_211"/>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588" name="Google Shape;588;g21653c6a2de_0_211"/>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9" name="Google Shape;589;g21653c6a2de_0_211"/>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0" name="Google Shape;590;g21653c6a2de_0_211"/>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1" name="Google Shape;591;g21653c6a2de_0_211"/>
          <p:cNvSpPr txBox="1"/>
          <p:nvPr/>
        </p:nvSpPr>
        <p:spPr>
          <a:xfrm>
            <a:off x="2217600" y="802850"/>
            <a:ext cx="9974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3900" u="none" cap="none" strike="noStrike">
                <a:solidFill>
                  <a:srgbClr val="1ED760"/>
                </a:solidFill>
                <a:latin typeface="Poppins Medium"/>
                <a:ea typeface="Poppins Medium"/>
                <a:cs typeface="Poppins Medium"/>
                <a:sym typeface="Poppins Medium"/>
              </a:rPr>
              <a:t>Data Exploration: Dimension Reduction</a:t>
            </a:r>
            <a:endParaRPr b="0" i="0" sz="900" u="none" cap="none" strike="noStrike">
              <a:solidFill>
                <a:srgbClr val="000000"/>
              </a:solidFill>
              <a:latin typeface="Arial"/>
              <a:ea typeface="Arial"/>
              <a:cs typeface="Arial"/>
              <a:sym typeface="Arial"/>
            </a:endParaRPr>
          </a:p>
        </p:txBody>
      </p:sp>
      <p:sp>
        <p:nvSpPr>
          <p:cNvPr id="592" name="Google Shape;592;g21653c6a2de_0_211"/>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3" name="Google Shape;593;g21653c6a2de_0_211"/>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4" name="Google Shape;594;g21653c6a2de_0_211"/>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5" name="Google Shape;595;g21653c6a2de_0_211"/>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6" name="Google Shape;596;g21653c6a2de_0_211">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7" name="Google Shape;597;g21653c6a2de_0_211">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598" name="Google Shape;598;g21653c6a2de_0_211">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599" name="Google Shape;599;g21653c6a2de_0_211"/>
          <p:cNvGrpSpPr/>
          <p:nvPr/>
        </p:nvGrpSpPr>
        <p:grpSpPr>
          <a:xfrm>
            <a:off x="237678" y="1764517"/>
            <a:ext cx="177883" cy="206002"/>
            <a:chOff x="431322" y="1764517"/>
            <a:chExt cx="177883" cy="206002"/>
          </a:xfrm>
        </p:grpSpPr>
        <p:sp>
          <p:nvSpPr>
            <p:cNvPr id="600" name="Google Shape;600;g21653c6a2de_0_211">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601" name="Google Shape;601;g21653c6a2de_0_211">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602" name="Google Shape;602;g21653c6a2de_0_211">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603" name="Google Shape;603;g21653c6a2de_0_211"/>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604" name="Google Shape;604;g21653c6a2de_0_211"/>
          <p:cNvGrpSpPr/>
          <p:nvPr/>
        </p:nvGrpSpPr>
        <p:grpSpPr>
          <a:xfrm>
            <a:off x="237678" y="2214773"/>
            <a:ext cx="203700" cy="203700"/>
            <a:chOff x="431322" y="2214773"/>
            <a:chExt cx="203700" cy="203700"/>
          </a:xfrm>
        </p:grpSpPr>
        <p:sp>
          <p:nvSpPr>
            <p:cNvPr id="605" name="Google Shape;605;g21653c6a2de_0_211"/>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606" name="Google Shape;606;g21653c6a2de_0_211"/>
            <p:cNvPicPr preferRelativeResize="0"/>
            <p:nvPr/>
          </p:nvPicPr>
          <p:blipFill rotWithShape="1">
            <a:blip r:embed="rId9">
              <a:alphaModFix/>
            </a:blip>
            <a:srcRect b="0" l="0" r="0" t="0"/>
            <a:stretch/>
          </p:blipFill>
          <p:spPr>
            <a:xfrm>
              <a:off x="472263" y="2255714"/>
              <a:ext cx="121788" cy="121788"/>
            </a:xfrm>
            <a:prstGeom prst="rect">
              <a:avLst/>
            </a:prstGeom>
            <a:noFill/>
            <a:ln>
              <a:noFill/>
            </a:ln>
          </p:spPr>
        </p:pic>
      </p:grpSp>
      <p:grpSp>
        <p:nvGrpSpPr>
          <p:cNvPr id="607" name="Google Shape;607;g21653c6a2de_0_211"/>
          <p:cNvGrpSpPr/>
          <p:nvPr/>
        </p:nvGrpSpPr>
        <p:grpSpPr>
          <a:xfrm>
            <a:off x="237692" y="2660278"/>
            <a:ext cx="203692" cy="203692"/>
            <a:chOff x="431321" y="3254199"/>
            <a:chExt cx="265500" cy="265500"/>
          </a:xfrm>
        </p:grpSpPr>
        <p:sp>
          <p:nvSpPr>
            <p:cNvPr id="608" name="Google Shape;608;g21653c6a2de_0_211"/>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609" name="Google Shape;609;g21653c6a2de_0_211"/>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10" name="Google Shape;610;g21653c6a2de_0_211"/>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611" name="Google Shape;611;g21653c6a2de_0_211"/>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612" name="Google Shape;612;g21653c6a2de_0_211"/>
          <p:cNvGrpSpPr/>
          <p:nvPr/>
        </p:nvGrpSpPr>
        <p:grpSpPr>
          <a:xfrm>
            <a:off x="2161181" y="195309"/>
            <a:ext cx="297955" cy="297955"/>
            <a:chOff x="8892506" y="664914"/>
            <a:chExt cx="209400" cy="209400"/>
          </a:xfrm>
        </p:grpSpPr>
        <p:sp>
          <p:nvSpPr>
            <p:cNvPr id="613" name="Google Shape;613;g21653c6a2de_0_211">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614" name="Google Shape;614;g21653c6a2de_0_211">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15" name="Google Shape;615;g21653c6a2de_0_211"/>
          <p:cNvGrpSpPr/>
          <p:nvPr/>
        </p:nvGrpSpPr>
        <p:grpSpPr>
          <a:xfrm flipH="1">
            <a:off x="2568241" y="195309"/>
            <a:ext cx="297955" cy="297955"/>
            <a:chOff x="8892506" y="664914"/>
            <a:chExt cx="209400" cy="209400"/>
          </a:xfrm>
        </p:grpSpPr>
        <p:sp>
          <p:nvSpPr>
            <p:cNvPr id="616" name="Google Shape;616;g21653c6a2de_0_211">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617" name="Google Shape;617;g21653c6a2de_0_211">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18" name="Google Shape;618;g21653c6a2de_0_211">
            <a:hlinkClick action="ppaction://hlinksldjump" r:id="rId10"/>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9" name="Google Shape;619;g21653c6a2de_0_211"/>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620" name="Google Shape;620;g21653c6a2de_0_211"/>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1" name="Google Shape;621;g21653c6a2de_0_211"/>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622" name="Google Shape;622;g21653c6a2de_0_211"/>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3" name="Google Shape;623;g21653c6a2de_0_211">
            <a:hlinkClick action="ppaction://hlinksldjump" r:id="rId11"/>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624" name="Google Shape;624;g21653c6a2de_0_211"/>
          <p:cNvSpPr txBox="1"/>
          <p:nvPr/>
        </p:nvSpPr>
        <p:spPr>
          <a:xfrm>
            <a:off x="2096625" y="2313050"/>
            <a:ext cx="9834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25" name="Google Shape;625;g21653c6a2de_0_211"/>
          <p:cNvSpPr txBox="1"/>
          <p:nvPr/>
        </p:nvSpPr>
        <p:spPr>
          <a:xfrm>
            <a:off x="4201925" y="5852525"/>
            <a:ext cx="5098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Poppins"/>
              <a:buChar char="●"/>
            </a:pPr>
            <a:r>
              <a:rPr b="0" i="0" lang="en-IN" sz="1700" u="none" cap="none" strike="noStrike">
                <a:solidFill>
                  <a:schemeClr val="lt1"/>
                </a:solidFill>
                <a:latin typeface="Poppins"/>
                <a:ea typeface="Poppins"/>
                <a:cs typeface="Poppins"/>
                <a:sym typeface="Poppins"/>
              </a:rPr>
              <a:t>Bar graph showing explained variance by features for PCA. We can see a lot of unexplained variance</a:t>
            </a:r>
            <a:endParaRPr b="0" i="0" sz="1700" u="none" cap="none" strike="noStrike">
              <a:solidFill>
                <a:schemeClr val="lt1"/>
              </a:solidFill>
              <a:latin typeface="Poppins"/>
              <a:ea typeface="Poppins"/>
              <a:cs typeface="Poppins"/>
              <a:sym typeface="Poppins"/>
            </a:endParaRPr>
          </a:p>
        </p:txBody>
      </p:sp>
      <p:pic>
        <p:nvPicPr>
          <p:cNvPr id="626" name="Google Shape;626;g21653c6a2de_0_211"/>
          <p:cNvPicPr preferRelativeResize="0"/>
          <p:nvPr/>
        </p:nvPicPr>
        <p:blipFill rotWithShape="1">
          <a:blip r:embed="rId12">
            <a:alphaModFix/>
          </a:blip>
          <a:srcRect b="0" l="0" r="0" t="0"/>
          <a:stretch/>
        </p:blipFill>
        <p:spPr>
          <a:xfrm>
            <a:off x="3393900" y="1548266"/>
            <a:ext cx="6714550" cy="42515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630" name="Shape 630"/>
        <p:cNvGrpSpPr/>
        <p:nvPr/>
      </p:nvGrpSpPr>
      <p:grpSpPr>
        <a:xfrm>
          <a:off x="0" y="0"/>
          <a:ext cx="0" cy="0"/>
          <a:chOff x="0" y="0"/>
          <a:chExt cx="0" cy="0"/>
        </a:xfrm>
      </p:grpSpPr>
      <p:sp>
        <p:nvSpPr>
          <p:cNvPr id="631" name="Google Shape;631;g216e92170fa_2_3"/>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632" name="Google Shape;632;g216e92170fa_2_3"/>
          <p:cNvGrpSpPr/>
          <p:nvPr/>
        </p:nvGrpSpPr>
        <p:grpSpPr>
          <a:xfrm>
            <a:off x="400070" y="221666"/>
            <a:ext cx="361219" cy="70242"/>
            <a:chOff x="249382" y="221673"/>
            <a:chExt cx="234497" cy="45600"/>
          </a:xfrm>
        </p:grpSpPr>
        <p:sp>
          <p:nvSpPr>
            <p:cNvPr id="633" name="Google Shape;633;g216e92170fa_2_3"/>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4" name="Google Shape;634;g216e92170fa_2_3"/>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5" name="Google Shape;635;g216e92170fa_2_3"/>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36" name="Google Shape;636;g216e92170fa_2_3"/>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7" name="Google Shape;637;g216e92170fa_2_3"/>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638" name="Google Shape;638;g216e92170fa_2_3"/>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9" name="Google Shape;639;g216e92170fa_2_3"/>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0" name="Google Shape;640;g216e92170fa_2_3"/>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 name="Google Shape;641;g216e92170fa_2_3"/>
          <p:cNvSpPr txBox="1"/>
          <p:nvPr/>
        </p:nvSpPr>
        <p:spPr>
          <a:xfrm>
            <a:off x="2395075" y="647175"/>
            <a:ext cx="9514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3200" u="none" cap="none" strike="noStrike">
                <a:solidFill>
                  <a:srgbClr val="1ED760"/>
                </a:solidFill>
                <a:latin typeface="Poppins Medium"/>
                <a:ea typeface="Poppins Medium"/>
                <a:cs typeface="Poppins Medium"/>
                <a:sym typeface="Poppins Medium"/>
              </a:rPr>
              <a:t>Data Visualization: Clustering - (Exploration)</a:t>
            </a:r>
            <a:endParaRPr b="0" i="0" sz="3200" u="none" cap="none" strike="noStrike">
              <a:solidFill>
                <a:srgbClr val="000000"/>
              </a:solidFill>
              <a:latin typeface="Arial"/>
              <a:ea typeface="Arial"/>
              <a:cs typeface="Arial"/>
              <a:sym typeface="Arial"/>
            </a:endParaRPr>
          </a:p>
        </p:txBody>
      </p:sp>
      <p:sp>
        <p:nvSpPr>
          <p:cNvPr id="642" name="Google Shape;642;g216e92170fa_2_3"/>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3" name="Google Shape;643;g216e92170fa_2_3"/>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4" name="Google Shape;644;g216e92170fa_2_3"/>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5" name="Google Shape;645;g216e92170fa_2_3"/>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6" name="Google Shape;646;g216e92170fa_2_3">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7" name="Google Shape;647;g216e92170fa_2_3">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648" name="Google Shape;648;g216e92170fa_2_3">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649" name="Google Shape;649;g216e92170fa_2_3"/>
          <p:cNvGrpSpPr/>
          <p:nvPr/>
        </p:nvGrpSpPr>
        <p:grpSpPr>
          <a:xfrm>
            <a:off x="237678" y="1764517"/>
            <a:ext cx="177883" cy="206002"/>
            <a:chOff x="431322" y="1764517"/>
            <a:chExt cx="177883" cy="206002"/>
          </a:xfrm>
        </p:grpSpPr>
        <p:sp>
          <p:nvSpPr>
            <p:cNvPr id="650" name="Google Shape;650;g216e92170fa_2_3">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651" name="Google Shape;651;g216e92170fa_2_3">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652" name="Google Shape;652;g216e92170fa_2_3">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653" name="Google Shape;653;g216e92170fa_2_3"/>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654" name="Google Shape;654;g216e92170fa_2_3"/>
          <p:cNvGrpSpPr/>
          <p:nvPr/>
        </p:nvGrpSpPr>
        <p:grpSpPr>
          <a:xfrm>
            <a:off x="237678" y="2214773"/>
            <a:ext cx="203700" cy="203700"/>
            <a:chOff x="431322" y="2214773"/>
            <a:chExt cx="203700" cy="203700"/>
          </a:xfrm>
        </p:grpSpPr>
        <p:sp>
          <p:nvSpPr>
            <p:cNvPr id="655" name="Google Shape;655;g216e92170fa_2_3"/>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656" name="Google Shape;656;g216e92170fa_2_3"/>
            <p:cNvPicPr preferRelativeResize="0"/>
            <p:nvPr/>
          </p:nvPicPr>
          <p:blipFill rotWithShape="1">
            <a:blip r:embed="rId9">
              <a:alphaModFix/>
            </a:blip>
            <a:srcRect b="0" l="0" r="0" t="0"/>
            <a:stretch/>
          </p:blipFill>
          <p:spPr>
            <a:xfrm>
              <a:off x="472263" y="2255714"/>
              <a:ext cx="121788" cy="121788"/>
            </a:xfrm>
            <a:prstGeom prst="rect">
              <a:avLst/>
            </a:prstGeom>
            <a:noFill/>
            <a:ln>
              <a:noFill/>
            </a:ln>
          </p:spPr>
        </p:pic>
      </p:grpSp>
      <p:grpSp>
        <p:nvGrpSpPr>
          <p:cNvPr id="657" name="Google Shape;657;g216e92170fa_2_3"/>
          <p:cNvGrpSpPr/>
          <p:nvPr/>
        </p:nvGrpSpPr>
        <p:grpSpPr>
          <a:xfrm>
            <a:off x="237692" y="2660278"/>
            <a:ext cx="203692" cy="203692"/>
            <a:chOff x="431321" y="3254199"/>
            <a:chExt cx="265500" cy="265500"/>
          </a:xfrm>
        </p:grpSpPr>
        <p:sp>
          <p:nvSpPr>
            <p:cNvPr id="658" name="Google Shape;658;g216e92170fa_2_3"/>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659" name="Google Shape;659;g216e92170fa_2_3"/>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60" name="Google Shape;660;g216e92170fa_2_3"/>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661" name="Google Shape;661;g216e92170fa_2_3"/>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662" name="Google Shape;662;g216e92170fa_2_3"/>
          <p:cNvGrpSpPr/>
          <p:nvPr/>
        </p:nvGrpSpPr>
        <p:grpSpPr>
          <a:xfrm>
            <a:off x="2161181" y="195309"/>
            <a:ext cx="297955" cy="297955"/>
            <a:chOff x="8892506" y="664914"/>
            <a:chExt cx="209400" cy="209400"/>
          </a:xfrm>
        </p:grpSpPr>
        <p:sp>
          <p:nvSpPr>
            <p:cNvPr id="663" name="Google Shape;663;g216e92170fa_2_3">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664" name="Google Shape;664;g216e92170fa_2_3">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65" name="Google Shape;665;g216e92170fa_2_3"/>
          <p:cNvGrpSpPr/>
          <p:nvPr/>
        </p:nvGrpSpPr>
        <p:grpSpPr>
          <a:xfrm flipH="1">
            <a:off x="2568241" y="195309"/>
            <a:ext cx="297955" cy="297955"/>
            <a:chOff x="8892506" y="664914"/>
            <a:chExt cx="209400" cy="209400"/>
          </a:xfrm>
        </p:grpSpPr>
        <p:sp>
          <p:nvSpPr>
            <p:cNvPr id="666" name="Google Shape;666;g216e92170fa_2_3">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667" name="Google Shape;667;g216e92170fa_2_3">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68" name="Google Shape;668;g216e92170fa_2_3">
            <a:hlinkClick action="ppaction://hlinksldjump" r:id="rId10"/>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9" name="Google Shape;669;g216e92170fa_2_3"/>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670" name="Google Shape;670;g216e92170fa_2_3"/>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1" name="Google Shape;671;g216e92170fa_2_3"/>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672" name="Google Shape;672;g216e92170fa_2_3"/>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3" name="Google Shape;673;g216e92170fa_2_3">
            <a:hlinkClick action="ppaction://hlinksldjump" r:id="rId11"/>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674" name="Google Shape;674;g216e92170fa_2_3"/>
          <p:cNvSpPr txBox="1"/>
          <p:nvPr/>
        </p:nvSpPr>
        <p:spPr>
          <a:xfrm>
            <a:off x="2096625" y="2313050"/>
            <a:ext cx="9834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75" name="Google Shape;675;g216e92170fa_2_3"/>
          <p:cNvSpPr txBox="1"/>
          <p:nvPr/>
        </p:nvSpPr>
        <p:spPr>
          <a:xfrm>
            <a:off x="2302075" y="4192313"/>
            <a:ext cx="4806600" cy="4464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Poppins"/>
              <a:buChar char="●"/>
            </a:pPr>
            <a:r>
              <a:rPr b="0" i="0" lang="en-IN" sz="1700" u="none" cap="none" strike="noStrike">
                <a:solidFill>
                  <a:schemeClr val="lt1"/>
                </a:solidFill>
                <a:latin typeface="Poppins"/>
                <a:ea typeface="Poppins"/>
                <a:cs typeface="Poppins"/>
                <a:sym typeface="Poppins"/>
              </a:rPr>
              <a:t>Dimensionality Reduction using t-SNE</a:t>
            </a:r>
            <a:endParaRPr b="0" i="0" sz="1700" u="none" cap="none" strike="noStrike">
              <a:solidFill>
                <a:schemeClr val="lt1"/>
              </a:solidFill>
              <a:latin typeface="Poppins"/>
              <a:ea typeface="Poppins"/>
              <a:cs typeface="Poppins"/>
              <a:sym typeface="Poppins"/>
            </a:endParaRPr>
          </a:p>
        </p:txBody>
      </p:sp>
      <p:pic>
        <p:nvPicPr>
          <p:cNvPr id="676" name="Google Shape;676;g216e92170fa_2_3"/>
          <p:cNvPicPr preferRelativeResize="0"/>
          <p:nvPr/>
        </p:nvPicPr>
        <p:blipFill rotWithShape="1">
          <a:blip r:embed="rId12">
            <a:alphaModFix/>
          </a:blip>
          <a:srcRect b="0" l="0" r="0" t="0"/>
          <a:stretch/>
        </p:blipFill>
        <p:spPr>
          <a:xfrm>
            <a:off x="7206675" y="1367037"/>
            <a:ext cx="4452300" cy="2822500"/>
          </a:xfrm>
          <a:prstGeom prst="rect">
            <a:avLst/>
          </a:prstGeom>
          <a:noFill/>
          <a:ln>
            <a:noFill/>
          </a:ln>
        </p:spPr>
      </p:pic>
      <p:pic>
        <p:nvPicPr>
          <p:cNvPr id="677" name="Google Shape;677;g216e92170fa_2_3"/>
          <p:cNvPicPr preferRelativeResize="0"/>
          <p:nvPr/>
        </p:nvPicPr>
        <p:blipFill rotWithShape="1">
          <a:blip r:embed="rId13">
            <a:alphaModFix/>
          </a:blip>
          <a:srcRect b="0" l="0" r="0" t="0"/>
          <a:stretch/>
        </p:blipFill>
        <p:spPr>
          <a:xfrm>
            <a:off x="2479275" y="1367038"/>
            <a:ext cx="4452226" cy="2822500"/>
          </a:xfrm>
          <a:prstGeom prst="rect">
            <a:avLst/>
          </a:prstGeom>
          <a:noFill/>
          <a:ln>
            <a:noFill/>
          </a:ln>
        </p:spPr>
      </p:pic>
      <p:sp>
        <p:nvSpPr>
          <p:cNvPr id="678" name="Google Shape;678;g216e92170fa_2_3"/>
          <p:cNvSpPr txBox="1"/>
          <p:nvPr/>
        </p:nvSpPr>
        <p:spPr>
          <a:xfrm>
            <a:off x="7206675" y="4208925"/>
            <a:ext cx="4806600" cy="4464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Poppins"/>
              <a:buChar char="●"/>
            </a:pPr>
            <a:r>
              <a:rPr b="0" i="0" lang="en-IN" sz="1700" u="none" cap="none" strike="noStrike">
                <a:solidFill>
                  <a:schemeClr val="lt1"/>
                </a:solidFill>
                <a:latin typeface="Poppins"/>
                <a:ea typeface="Poppins"/>
                <a:cs typeface="Poppins"/>
                <a:sym typeface="Poppins"/>
              </a:rPr>
              <a:t>Clustering using k-means</a:t>
            </a:r>
            <a:endParaRPr b="0" i="0" sz="1700" u="none" cap="none" strike="noStrike">
              <a:solidFill>
                <a:schemeClr val="lt1"/>
              </a:solidFill>
              <a:latin typeface="Poppins"/>
              <a:ea typeface="Poppins"/>
              <a:cs typeface="Poppins"/>
              <a:sym typeface="Poppins"/>
            </a:endParaRPr>
          </a:p>
        </p:txBody>
      </p:sp>
      <p:sp>
        <p:nvSpPr>
          <p:cNvPr id="679" name="Google Shape;679;g216e92170fa_2_3"/>
          <p:cNvSpPr txBox="1"/>
          <p:nvPr/>
        </p:nvSpPr>
        <p:spPr>
          <a:xfrm>
            <a:off x="2121225" y="4562925"/>
            <a:ext cx="9784800" cy="218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Poppins"/>
                <a:ea typeface="Poppins"/>
                <a:cs typeface="Poppins"/>
                <a:sym typeface="Poppins"/>
              </a:rPr>
              <a:t>The purpose is to </a:t>
            </a:r>
            <a:r>
              <a:rPr b="0" i="0" lang="en-IN" sz="1000" u="none" cap="none" strike="noStrike">
                <a:solidFill>
                  <a:srgbClr val="1CD760"/>
                </a:solidFill>
                <a:latin typeface="Poppins"/>
                <a:ea typeface="Poppins"/>
                <a:cs typeface="Poppins"/>
                <a:sym typeface="Poppins"/>
              </a:rPr>
              <a:t>identify patterns and similarities between the tracks</a:t>
            </a:r>
            <a:r>
              <a:rPr b="0" i="0" lang="en-IN" sz="1000" u="none" cap="none" strike="noStrike">
                <a:solidFill>
                  <a:schemeClr val="lt1"/>
                </a:solidFill>
                <a:latin typeface="Poppins"/>
                <a:ea typeface="Poppins"/>
                <a:cs typeface="Poppins"/>
                <a:sym typeface="Poppins"/>
              </a:rPr>
              <a:t> based on their features, and to group them into clusters based on those similarities. </a:t>
            </a:r>
            <a:endParaRPr b="0" i="0" sz="1000" u="none" cap="none" strike="noStrike">
              <a:solidFill>
                <a:schemeClr val="lt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Poppins"/>
              <a:ea typeface="Poppins"/>
              <a:cs typeface="Poppins"/>
              <a:sym typeface="Poppins"/>
            </a:endParaRPr>
          </a:p>
          <a:p>
            <a:pPr indent="-292100" lvl="0" marL="457200" marR="0" rtl="0" algn="just">
              <a:lnSpc>
                <a:spcPct val="100000"/>
              </a:lnSpc>
              <a:spcBef>
                <a:spcPts val="0"/>
              </a:spcBef>
              <a:spcAft>
                <a:spcPts val="0"/>
              </a:spcAft>
              <a:buClr>
                <a:schemeClr val="lt1"/>
              </a:buClr>
              <a:buSzPts val="1000"/>
              <a:buFont typeface="Poppins"/>
              <a:buAutoNum type="arabicPeriod"/>
            </a:pPr>
            <a:r>
              <a:rPr b="0" i="0" lang="en-IN" sz="1000" u="none" cap="none" strike="noStrike">
                <a:solidFill>
                  <a:srgbClr val="1CD760"/>
                </a:solidFill>
                <a:latin typeface="Poppins"/>
                <a:ea typeface="Poppins"/>
                <a:cs typeface="Poppins"/>
                <a:sym typeface="Poppins"/>
              </a:rPr>
              <a:t>Original features are transformed into new, lower-dimensional features</a:t>
            </a:r>
            <a:r>
              <a:rPr b="0" i="0" lang="en-IN" sz="1000" u="none" cap="none" strike="noStrike">
                <a:solidFill>
                  <a:schemeClr val="lt1"/>
                </a:solidFill>
                <a:latin typeface="Poppins"/>
                <a:ea typeface="Poppins"/>
                <a:cs typeface="Poppins"/>
                <a:sym typeface="Poppins"/>
              </a:rPr>
              <a:t> using t-SNE that best preserve the pairwise similarities between data points.</a:t>
            </a:r>
            <a:endParaRPr b="0" i="0" sz="1000" u="none" cap="none" strike="noStrike">
              <a:solidFill>
                <a:schemeClr val="lt1"/>
              </a:solidFill>
              <a:latin typeface="Poppins"/>
              <a:ea typeface="Poppins"/>
              <a:cs typeface="Poppins"/>
              <a:sym typeface="Poppins"/>
            </a:endParaRPr>
          </a:p>
          <a:p>
            <a:pPr indent="0" lvl="0" marL="91440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Poppins"/>
              <a:ea typeface="Poppins"/>
              <a:cs typeface="Poppins"/>
              <a:sym typeface="Poppins"/>
            </a:endParaRPr>
          </a:p>
          <a:p>
            <a:pPr indent="-292100" lvl="0" marL="457200" marR="0" rtl="0" algn="just">
              <a:lnSpc>
                <a:spcPct val="100000"/>
              </a:lnSpc>
              <a:spcBef>
                <a:spcPts val="0"/>
              </a:spcBef>
              <a:spcAft>
                <a:spcPts val="0"/>
              </a:spcAft>
              <a:buClr>
                <a:schemeClr val="lt1"/>
              </a:buClr>
              <a:buSzPts val="1000"/>
              <a:buFont typeface="Poppins"/>
              <a:buAutoNum type="arabicPeriod"/>
            </a:pPr>
            <a:r>
              <a:rPr b="0" i="0" lang="en-IN" sz="1000" u="none" cap="none" strike="noStrike">
                <a:solidFill>
                  <a:schemeClr val="lt1"/>
                </a:solidFill>
                <a:latin typeface="Poppins"/>
                <a:ea typeface="Poppins"/>
                <a:cs typeface="Poppins"/>
                <a:sym typeface="Poppins"/>
              </a:rPr>
              <a:t>Each point in the plot represents a track and its position reflects its similarity to other songs in the dataset. Each track was assigned a cluster label, which represented its similarity to other songs in that cluster. The color of each point indicates the cluster that it belongs to, as assigned by the k-means algorithm</a:t>
            </a:r>
            <a:endParaRPr b="0" i="0" sz="1000" u="none" cap="none" strike="noStrike">
              <a:solidFill>
                <a:schemeClr val="lt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Poppins"/>
                <a:ea typeface="Poppins"/>
                <a:cs typeface="Poppins"/>
                <a:sym typeface="Poppins"/>
              </a:rPr>
              <a:t>However, it can be difficult to interpret the meaning of these new features because they are often complex combinations of the original features. </a:t>
            </a:r>
            <a:endParaRPr b="0" i="0" sz="1000" u="none" cap="none" strike="noStrike">
              <a:solidFill>
                <a:schemeClr val="lt1"/>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000"/>
              <a:buFont typeface="Arial"/>
              <a:buNone/>
            </a:pPr>
            <a:r>
              <a:rPr b="0" i="0" lang="en-IN" sz="1000" u="none" cap="none" strike="noStrike">
                <a:solidFill>
                  <a:srgbClr val="1CD760"/>
                </a:solidFill>
                <a:latin typeface="Poppins"/>
                <a:ea typeface="Poppins"/>
                <a:cs typeface="Poppins"/>
                <a:sym typeface="Poppins"/>
              </a:rPr>
              <a:t>NOTE: We did not make use of this analysis in our model building step</a:t>
            </a:r>
            <a:endParaRPr b="0" i="0" sz="1000" u="none" cap="none" strike="noStrike">
              <a:solidFill>
                <a:srgbClr val="1CD760"/>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683" name="Shape 683"/>
        <p:cNvGrpSpPr/>
        <p:nvPr/>
      </p:nvGrpSpPr>
      <p:grpSpPr>
        <a:xfrm>
          <a:off x="0" y="0"/>
          <a:ext cx="0" cy="0"/>
          <a:chOff x="0" y="0"/>
          <a:chExt cx="0" cy="0"/>
        </a:xfrm>
      </p:grpSpPr>
      <p:sp>
        <p:nvSpPr>
          <p:cNvPr id="684" name="Google Shape;684;g21602717b61_0_0"/>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685" name="Google Shape;685;g21602717b61_0_0"/>
          <p:cNvGrpSpPr/>
          <p:nvPr/>
        </p:nvGrpSpPr>
        <p:grpSpPr>
          <a:xfrm>
            <a:off x="400070" y="221666"/>
            <a:ext cx="361219" cy="70242"/>
            <a:chOff x="249382" y="221673"/>
            <a:chExt cx="234497" cy="45600"/>
          </a:xfrm>
        </p:grpSpPr>
        <p:sp>
          <p:nvSpPr>
            <p:cNvPr id="686" name="Google Shape;686;g21602717b61_0_0"/>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7" name="Google Shape;687;g21602717b61_0_0"/>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8" name="Google Shape;688;g21602717b61_0_0"/>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89" name="Google Shape;689;g21602717b61_0_0"/>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0" name="Google Shape;690;g21602717b61_0_0"/>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691" name="Google Shape;691;g21602717b61_0_0"/>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 name="Google Shape;692;g21602717b61_0_0"/>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3" name="Google Shape;693;g21602717b61_0_0"/>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4" name="Google Shape;694;g21602717b61_0_0"/>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5" name="Google Shape;695;g21602717b61_0_0"/>
          <p:cNvSpPr txBox="1"/>
          <p:nvPr/>
        </p:nvSpPr>
        <p:spPr>
          <a:xfrm>
            <a:off x="2041350" y="594500"/>
            <a:ext cx="98742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Model 1-Popularity Based</a:t>
            </a:r>
            <a:endParaRPr b="0" i="0" sz="4400" u="none" cap="none" strike="noStrike">
              <a:solidFill>
                <a:srgbClr val="1ED760"/>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1ED760"/>
              </a:solidFill>
              <a:latin typeface="Poppins Medium"/>
              <a:ea typeface="Poppins Medium"/>
              <a:cs typeface="Poppins Medium"/>
              <a:sym typeface="Poppins Medium"/>
            </a:endParaRPr>
          </a:p>
        </p:txBody>
      </p:sp>
      <p:sp>
        <p:nvSpPr>
          <p:cNvPr id="696" name="Google Shape;696;g21602717b61_0_0"/>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7" name="Google Shape;697;g21602717b61_0_0"/>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8" name="Google Shape;698;g21602717b61_0_0"/>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9" name="Google Shape;699;g21602717b61_0_0"/>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0" name="Google Shape;700;g21602717b61_0_0">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1" name="Google Shape;701;g21602717b61_0_0">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702" name="Google Shape;702;g21602717b61_0_0">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703" name="Google Shape;703;g21602717b61_0_0"/>
          <p:cNvGrpSpPr/>
          <p:nvPr/>
        </p:nvGrpSpPr>
        <p:grpSpPr>
          <a:xfrm>
            <a:off x="237678" y="1764517"/>
            <a:ext cx="177883" cy="206002"/>
            <a:chOff x="431322" y="1764517"/>
            <a:chExt cx="177883" cy="206002"/>
          </a:xfrm>
        </p:grpSpPr>
        <p:sp>
          <p:nvSpPr>
            <p:cNvPr id="704" name="Google Shape;704;g21602717b61_0_0">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705" name="Google Shape;705;g21602717b61_0_0">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706" name="Google Shape;706;g21602717b61_0_0">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707" name="Google Shape;707;g21602717b61_0_0"/>
          <p:cNvGrpSpPr/>
          <p:nvPr/>
        </p:nvGrpSpPr>
        <p:grpSpPr>
          <a:xfrm>
            <a:off x="237692" y="2660278"/>
            <a:ext cx="203692" cy="203692"/>
            <a:chOff x="431321" y="3254199"/>
            <a:chExt cx="265500" cy="265500"/>
          </a:xfrm>
        </p:grpSpPr>
        <p:sp>
          <p:nvSpPr>
            <p:cNvPr id="708" name="Google Shape;708;g21602717b61_0_0"/>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709" name="Google Shape;709;g21602717b61_0_0"/>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10" name="Google Shape;710;g21602717b61_0_0"/>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711" name="Google Shape;711;g21602717b61_0_0"/>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712" name="Google Shape;712;g21602717b61_0_0"/>
          <p:cNvGrpSpPr/>
          <p:nvPr/>
        </p:nvGrpSpPr>
        <p:grpSpPr>
          <a:xfrm>
            <a:off x="2161181" y="195309"/>
            <a:ext cx="297955" cy="297955"/>
            <a:chOff x="8892506" y="664914"/>
            <a:chExt cx="209400" cy="209400"/>
          </a:xfrm>
        </p:grpSpPr>
        <p:sp>
          <p:nvSpPr>
            <p:cNvPr id="713" name="Google Shape;713;g21602717b61_0_0">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714" name="Google Shape;714;g21602717b61_0_0">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15" name="Google Shape;715;g21602717b61_0_0"/>
          <p:cNvGrpSpPr/>
          <p:nvPr/>
        </p:nvGrpSpPr>
        <p:grpSpPr>
          <a:xfrm flipH="1">
            <a:off x="2568241" y="195309"/>
            <a:ext cx="297955" cy="297955"/>
            <a:chOff x="8892506" y="664914"/>
            <a:chExt cx="209400" cy="209400"/>
          </a:xfrm>
        </p:grpSpPr>
        <p:sp>
          <p:nvSpPr>
            <p:cNvPr id="716" name="Google Shape;716;g21602717b61_0_0">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717" name="Google Shape;717;g21602717b61_0_0">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18" name="Google Shape;718;g21602717b61_0_0">
            <a:hlinkClick action="ppaction://hlinksldjump" r:id="rId9"/>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9" name="Google Shape;719;g21602717b61_0_0"/>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720" name="Google Shape;720;g21602717b61_0_0"/>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721" name="Google Shape;721;g21602717b61_0_0"/>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722" name="Google Shape;722;g21602717b61_0_0"/>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3" name="Google Shape;723;g21602717b61_0_0">
            <a:hlinkClick action="ppaction://hlinksldjump" r:id="rId10"/>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724" name="Google Shape;724;g21602717b61_0_0"/>
          <p:cNvGrpSpPr/>
          <p:nvPr/>
        </p:nvGrpSpPr>
        <p:grpSpPr>
          <a:xfrm>
            <a:off x="237678" y="2214773"/>
            <a:ext cx="203700" cy="203700"/>
            <a:chOff x="431322" y="2214773"/>
            <a:chExt cx="203700" cy="203700"/>
          </a:xfrm>
        </p:grpSpPr>
        <p:sp>
          <p:nvSpPr>
            <p:cNvPr id="725" name="Google Shape;725;g21602717b61_0_0">
              <a:hlinkClick action="ppaction://hlinksldjump" r:id="rId11"/>
            </p:cNvPr>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726" name="Google Shape;726;g21602717b61_0_0">
              <a:hlinkClick action="ppaction://hlinksldjump" r:id="rId12"/>
            </p:cNvPr>
            <p:cNvPicPr preferRelativeResize="0"/>
            <p:nvPr/>
          </p:nvPicPr>
          <p:blipFill rotWithShape="1">
            <a:blip r:embed="rId13">
              <a:alphaModFix/>
            </a:blip>
            <a:srcRect b="0" l="0" r="0" t="0"/>
            <a:stretch/>
          </p:blipFill>
          <p:spPr>
            <a:xfrm>
              <a:off x="472263" y="2255714"/>
              <a:ext cx="121788" cy="121788"/>
            </a:xfrm>
            <a:prstGeom prst="rect">
              <a:avLst/>
            </a:prstGeom>
            <a:noFill/>
            <a:ln>
              <a:noFill/>
            </a:ln>
          </p:spPr>
        </p:pic>
      </p:grpSp>
      <p:sp>
        <p:nvSpPr>
          <p:cNvPr id="727" name="Google Shape;727;g21602717b61_0_0">
            <a:hlinkClick action="ppaction://hlinksldjump" r:id="rId14"/>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728" name="Google Shape;728;g21602717b61_0_0"/>
          <p:cNvSpPr txBox="1"/>
          <p:nvPr/>
        </p:nvSpPr>
        <p:spPr>
          <a:xfrm>
            <a:off x="2268000" y="1631325"/>
            <a:ext cx="9183900" cy="1416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chemeClr val="lt1"/>
              </a:buClr>
              <a:buSzPts val="1600"/>
              <a:buFont typeface="Calibri"/>
              <a:buChar char="●"/>
            </a:pPr>
            <a:r>
              <a:rPr b="0" i="0" lang="en-IN" sz="1600" u="none" cap="none" strike="noStrike">
                <a:solidFill>
                  <a:schemeClr val="lt1"/>
                </a:solidFill>
                <a:latin typeface="Calibri"/>
                <a:ea typeface="Calibri"/>
                <a:cs typeface="Calibri"/>
                <a:sym typeface="Calibri"/>
              </a:rPr>
              <a:t>Fixes the cold start problem</a:t>
            </a:r>
            <a:endParaRPr b="0" i="0" sz="1600" u="none" cap="none" strike="noStrike">
              <a:solidFill>
                <a:schemeClr val="lt1"/>
              </a:solidFill>
              <a:latin typeface="Calibri"/>
              <a:ea typeface="Calibri"/>
              <a:cs typeface="Calibri"/>
              <a:sym typeface="Calibri"/>
            </a:endParaRPr>
          </a:p>
          <a:p>
            <a:pPr indent="-330200" lvl="0" marL="457200" marR="0" rtl="0" algn="l">
              <a:lnSpc>
                <a:spcPct val="100000"/>
              </a:lnSpc>
              <a:spcBef>
                <a:spcPts val="0"/>
              </a:spcBef>
              <a:spcAft>
                <a:spcPts val="0"/>
              </a:spcAft>
              <a:buClr>
                <a:schemeClr val="lt1"/>
              </a:buClr>
              <a:buSzPts val="1600"/>
              <a:buFont typeface="Calibri"/>
              <a:buChar char="●"/>
            </a:pPr>
            <a:r>
              <a:rPr b="0" i="0" lang="en-IN" sz="1600" u="none" cap="none" strike="noStrike">
                <a:solidFill>
                  <a:schemeClr val="lt1"/>
                </a:solidFill>
                <a:latin typeface="Calibri"/>
                <a:ea typeface="Calibri"/>
                <a:cs typeface="Calibri"/>
                <a:sym typeface="Calibri"/>
              </a:rPr>
              <a:t>Can be used for new users that have not input a song or playlist of which they want recommendations</a:t>
            </a:r>
            <a:endParaRPr b="0" i="0" sz="1600" u="none" cap="none" strike="noStrike">
              <a:solidFill>
                <a:schemeClr val="lt1"/>
              </a:solidFill>
              <a:latin typeface="Calibri"/>
              <a:ea typeface="Calibri"/>
              <a:cs typeface="Calibri"/>
              <a:sym typeface="Calibri"/>
            </a:endParaRPr>
          </a:p>
          <a:p>
            <a:pPr indent="-330200" lvl="0" marL="457200" marR="0" rtl="0" algn="l">
              <a:lnSpc>
                <a:spcPct val="100000"/>
              </a:lnSpc>
              <a:spcBef>
                <a:spcPts val="0"/>
              </a:spcBef>
              <a:spcAft>
                <a:spcPts val="0"/>
              </a:spcAft>
              <a:buClr>
                <a:schemeClr val="lt1"/>
              </a:buClr>
              <a:buSzPts val="1600"/>
              <a:buFont typeface="Calibri"/>
              <a:buChar char="●"/>
            </a:pPr>
            <a:r>
              <a:rPr b="0" i="0" lang="en-IN" sz="1600" u="none" cap="none" strike="noStrike">
                <a:solidFill>
                  <a:schemeClr val="lt1"/>
                </a:solidFill>
                <a:latin typeface="Calibri"/>
                <a:ea typeface="Calibri"/>
                <a:cs typeface="Calibri"/>
                <a:sym typeface="Calibri"/>
              </a:rPr>
              <a:t>Gives the most popular songs based on popularity score</a:t>
            </a:r>
            <a:endParaRPr b="0" i="0" sz="1600" u="none" cap="none" strike="noStrike">
              <a:solidFill>
                <a:schemeClr val="lt1"/>
              </a:solidFill>
              <a:latin typeface="Calibri"/>
              <a:ea typeface="Calibri"/>
              <a:cs typeface="Calibri"/>
              <a:sym typeface="Calibri"/>
            </a:endParaRPr>
          </a:p>
          <a:p>
            <a:pPr indent="-330200" lvl="1" marL="914400" marR="0" rtl="0" algn="l">
              <a:lnSpc>
                <a:spcPct val="100000"/>
              </a:lnSpc>
              <a:spcBef>
                <a:spcPts val="0"/>
              </a:spcBef>
              <a:spcAft>
                <a:spcPts val="0"/>
              </a:spcAft>
              <a:buClr>
                <a:schemeClr val="lt1"/>
              </a:buClr>
              <a:buSzPts val="1600"/>
              <a:buFont typeface="Calibri"/>
              <a:buChar char="○"/>
            </a:pPr>
            <a:r>
              <a:rPr b="0" i="0" lang="en-IN" sz="1600" u="none" cap="none" strike="noStrike">
                <a:solidFill>
                  <a:schemeClr val="lt1"/>
                </a:solidFill>
                <a:latin typeface="Calibri"/>
                <a:ea typeface="Calibri"/>
                <a:cs typeface="Calibri"/>
                <a:sym typeface="Calibri"/>
              </a:rPr>
              <a:t>Can be most popular overall or by genre</a:t>
            </a:r>
            <a:endParaRPr b="0" i="0" sz="1600" u="none" cap="none" strike="noStrike">
              <a:solidFill>
                <a:schemeClr val="lt1"/>
              </a:solidFill>
              <a:latin typeface="Calibri"/>
              <a:ea typeface="Calibri"/>
              <a:cs typeface="Calibri"/>
              <a:sym typeface="Calibri"/>
            </a:endParaRPr>
          </a:p>
          <a:p>
            <a:pPr indent="-330200" lvl="0" marL="457200" marR="0" rtl="0" algn="l">
              <a:lnSpc>
                <a:spcPct val="100000"/>
              </a:lnSpc>
              <a:spcBef>
                <a:spcPts val="0"/>
              </a:spcBef>
              <a:spcAft>
                <a:spcPts val="0"/>
              </a:spcAft>
              <a:buClr>
                <a:schemeClr val="lt1"/>
              </a:buClr>
              <a:buSzPts val="1600"/>
              <a:buFont typeface="Calibri"/>
              <a:buChar char="●"/>
            </a:pPr>
            <a:r>
              <a:rPr b="0" i="0" lang="en-IN" sz="1600" u="none" cap="none" strike="noStrike">
                <a:solidFill>
                  <a:schemeClr val="lt1"/>
                </a:solidFill>
                <a:latin typeface="Calibri"/>
                <a:ea typeface="Calibri"/>
                <a:cs typeface="Calibri"/>
                <a:sym typeface="Calibri"/>
              </a:rPr>
              <a:t>Measured by given popularity column</a:t>
            </a:r>
            <a:endParaRPr b="0" i="0" sz="1600" u="none" cap="none" strike="noStrike">
              <a:solidFill>
                <a:schemeClr val="lt1"/>
              </a:solidFill>
              <a:latin typeface="Calibri"/>
              <a:ea typeface="Calibri"/>
              <a:cs typeface="Calibri"/>
              <a:sym typeface="Calibri"/>
            </a:endParaRPr>
          </a:p>
        </p:txBody>
      </p:sp>
      <p:graphicFrame>
        <p:nvGraphicFramePr>
          <p:cNvPr id="729" name="Google Shape;729;g21602717b61_0_0"/>
          <p:cNvGraphicFramePr/>
          <p:nvPr/>
        </p:nvGraphicFramePr>
        <p:xfrm>
          <a:off x="2568250" y="3047325"/>
          <a:ext cx="3000000" cy="3000000"/>
        </p:xfrm>
        <a:graphic>
          <a:graphicData uri="http://schemas.openxmlformats.org/drawingml/2006/table">
            <a:tbl>
              <a:tblPr>
                <a:noFill/>
                <a:tableStyleId>{FBAFA50F-9718-4E2D-9A17-ADEB62FCE42B}</a:tableStyleId>
              </a:tblPr>
              <a:tblGrid>
                <a:gridCol w="628650"/>
                <a:gridCol w="2085975"/>
                <a:gridCol w="3545050"/>
                <a:gridCol w="1852675"/>
              </a:tblGrid>
              <a:tr h="455300">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S.No.</a:t>
                      </a:r>
                      <a:endParaRPr b="1" sz="14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1"/>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IN" sz="1400" u="none" cap="none" strike="noStrike">
                          <a:solidFill>
                            <a:schemeClr val="dk1"/>
                          </a:solidFill>
                        </a:rPr>
                        <a:t>Artist</a:t>
                      </a:r>
                      <a:endParaRPr b="1" sz="14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1"/>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Track Name</a:t>
                      </a:r>
                      <a:endParaRPr b="1" sz="14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1"/>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Genre</a:t>
                      </a:r>
                      <a:endParaRPr b="1" sz="14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1"/>
                      </a:solidFill>
                      <a:prstDash val="solid"/>
                      <a:round/>
                      <a:headEnd len="sm" w="sm" type="none"/>
                      <a:tailEnd len="sm" w="sm" type="none"/>
                    </a:lnB>
                    <a:solidFill>
                      <a:srgbClr val="1ED760"/>
                    </a:solidFill>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1</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The Killers</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Runaway Horses - Abridged</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IN" sz="1200" u="none" cap="none" strike="noStrike">
                          <a:solidFill>
                            <a:schemeClr val="lt1"/>
                          </a:solidFill>
                        </a:rPr>
                        <a:t>alternative</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2</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Joy Division</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Atmosphere</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IN" sz="1200" u="none" cap="none" strike="noStrike">
                          <a:solidFill>
                            <a:schemeClr val="lt1"/>
                          </a:solidFill>
                        </a:rPr>
                        <a:t>alternative</a:t>
                      </a:r>
                      <a:endParaRPr sz="14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3</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No Doubt</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Just A Girl</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alternative</a:t>
                      </a:r>
                      <a:endParaRPr sz="14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4</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Weezer</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Island In The Sun</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IN" sz="1200" u="none" cap="none" strike="noStrike">
                          <a:solidFill>
                            <a:schemeClr val="lt1"/>
                          </a:solidFill>
                        </a:rPr>
                        <a:t>alternative</a:t>
                      </a:r>
                      <a:endParaRPr sz="14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5</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Nirvana</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Come As You Are</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IN" sz="1200" u="none" cap="none" strike="noStrike">
                          <a:solidFill>
                            <a:schemeClr val="lt1"/>
                          </a:solidFill>
                        </a:rPr>
                        <a:t>alternative</a:t>
                      </a:r>
                      <a:endParaRPr sz="14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6</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The Smashing Pumpkins</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Bullet With Butterfly Wings</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IN" sz="1200" u="none" cap="none" strike="noStrike">
                          <a:solidFill>
                            <a:schemeClr val="lt1"/>
                          </a:solidFill>
                        </a:rPr>
                        <a:t>alternative</a:t>
                      </a:r>
                      <a:endParaRPr sz="14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7</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Red Hot Chili Peppers</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Nerve Flip</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IN" sz="1200" u="none" cap="none" strike="noStrike">
                          <a:solidFill>
                            <a:schemeClr val="lt1"/>
                          </a:solidFill>
                        </a:rPr>
                        <a:t>alternative</a:t>
                      </a:r>
                      <a:endParaRPr sz="14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8</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Andres Calamaro</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Enganchate Conmigo</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IN" sz="1200" u="none" cap="none" strike="noStrike">
                          <a:solidFill>
                            <a:schemeClr val="lt1"/>
                          </a:solidFill>
                        </a:rPr>
                        <a:t>alternative</a:t>
                      </a:r>
                      <a:endParaRPr sz="14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9</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Los Abuelos De La Nada</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Lunes Por La Madrugada</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IN" sz="1200" u="none" cap="none" strike="noStrike">
                          <a:solidFill>
                            <a:schemeClr val="lt1"/>
                          </a:solidFill>
                        </a:rPr>
                        <a:t>alternative</a:t>
                      </a:r>
                      <a:endParaRPr sz="14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10</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Hillsong UNITED</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Oceans (Where Feet May Fail)</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IN" sz="1200" u="none" cap="none" strike="noStrike">
                          <a:solidFill>
                            <a:schemeClr val="lt1"/>
                          </a:solidFill>
                        </a:rPr>
                        <a:t>alternative</a:t>
                      </a:r>
                      <a:endParaRPr sz="14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733" name="Shape 733"/>
        <p:cNvGrpSpPr/>
        <p:nvPr/>
      </p:nvGrpSpPr>
      <p:grpSpPr>
        <a:xfrm>
          <a:off x="0" y="0"/>
          <a:ext cx="0" cy="0"/>
          <a:chOff x="0" y="0"/>
          <a:chExt cx="0" cy="0"/>
        </a:xfrm>
      </p:grpSpPr>
      <p:sp>
        <p:nvSpPr>
          <p:cNvPr id="734" name="Google Shape;734;g1b68ecf4afa_0_975"/>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735" name="Google Shape;735;g1b68ecf4afa_0_975"/>
          <p:cNvGrpSpPr/>
          <p:nvPr/>
        </p:nvGrpSpPr>
        <p:grpSpPr>
          <a:xfrm>
            <a:off x="400070" y="221666"/>
            <a:ext cx="361219" cy="70242"/>
            <a:chOff x="249382" y="221673"/>
            <a:chExt cx="234497" cy="45600"/>
          </a:xfrm>
        </p:grpSpPr>
        <p:sp>
          <p:nvSpPr>
            <p:cNvPr id="736" name="Google Shape;736;g1b68ecf4afa_0_975"/>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7" name="Google Shape;737;g1b68ecf4afa_0_975"/>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8" name="Google Shape;738;g1b68ecf4afa_0_975"/>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39" name="Google Shape;739;g1b68ecf4afa_0_975"/>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0" name="Google Shape;740;g1b68ecf4afa_0_975"/>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741" name="Google Shape;741;g1b68ecf4afa_0_975"/>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2" name="Google Shape;742;g1b68ecf4afa_0_975"/>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3" name="Google Shape;743;g1b68ecf4afa_0_975"/>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 name="Google Shape;744;g1b68ecf4afa_0_975"/>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5" name="Google Shape;745;g1b68ecf4afa_0_975"/>
          <p:cNvSpPr txBox="1"/>
          <p:nvPr/>
        </p:nvSpPr>
        <p:spPr>
          <a:xfrm>
            <a:off x="2041350" y="594500"/>
            <a:ext cx="98742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Model 1-Popularity Based</a:t>
            </a:r>
            <a:endParaRPr b="0" i="0" sz="4400" u="none" cap="none" strike="noStrike">
              <a:solidFill>
                <a:srgbClr val="1ED760"/>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1ED760"/>
              </a:solidFill>
              <a:latin typeface="Poppins Medium"/>
              <a:ea typeface="Poppins Medium"/>
              <a:cs typeface="Poppins Medium"/>
              <a:sym typeface="Poppins Medium"/>
            </a:endParaRPr>
          </a:p>
        </p:txBody>
      </p:sp>
      <p:sp>
        <p:nvSpPr>
          <p:cNvPr id="746" name="Google Shape;746;g1b68ecf4afa_0_975"/>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7" name="Google Shape;747;g1b68ecf4afa_0_975"/>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8" name="Google Shape;748;g1b68ecf4afa_0_975"/>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9" name="Google Shape;749;g1b68ecf4afa_0_975"/>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0" name="Google Shape;750;g1b68ecf4afa_0_975">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1" name="Google Shape;751;g1b68ecf4afa_0_975">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752" name="Google Shape;752;g1b68ecf4afa_0_975">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753" name="Google Shape;753;g1b68ecf4afa_0_975"/>
          <p:cNvGrpSpPr/>
          <p:nvPr/>
        </p:nvGrpSpPr>
        <p:grpSpPr>
          <a:xfrm>
            <a:off x="237678" y="1764517"/>
            <a:ext cx="177883" cy="206002"/>
            <a:chOff x="431322" y="1764517"/>
            <a:chExt cx="177883" cy="206002"/>
          </a:xfrm>
        </p:grpSpPr>
        <p:sp>
          <p:nvSpPr>
            <p:cNvPr id="754" name="Google Shape;754;g1b68ecf4afa_0_975">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755" name="Google Shape;755;g1b68ecf4afa_0_975">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756" name="Google Shape;756;g1b68ecf4afa_0_975">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757" name="Google Shape;757;g1b68ecf4afa_0_975"/>
          <p:cNvGrpSpPr/>
          <p:nvPr/>
        </p:nvGrpSpPr>
        <p:grpSpPr>
          <a:xfrm>
            <a:off x="237692" y="2660278"/>
            <a:ext cx="203692" cy="203692"/>
            <a:chOff x="431321" y="3254199"/>
            <a:chExt cx="265500" cy="265500"/>
          </a:xfrm>
        </p:grpSpPr>
        <p:sp>
          <p:nvSpPr>
            <p:cNvPr id="758" name="Google Shape;758;g1b68ecf4afa_0_975"/>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759" name="Google Shape;759;g1b68ecf4afa_0_975"/>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60" name="Google Shape;760;g1b68ecf4afa_0_975"/>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761" name="Google Shape;761;g1b68ecf4afa_0_975"/>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762" name="Google Shape;762;g1b68ecf4afa_0_975"/>
          <p:cNvGrpSpPr/>
          <p:nvPr/>
        </p:nvGrpSpPr>
        <p:grpSpPr>
          <a:xfrm>
            <a:off x="2161181" y="195309"/>
            <a:ext cx="297955" cy="297955"/>
            <a:chOff x="8892506" y="664914"/>
            <a:chExt cx="209400" cy="209400"/>
          </a:xfrm>
        </p:grpSpPr>
        <p:sp>
          <p:nvSpPr>
            <p:cNvPr id="763" name="Google Shape;763;g1b68ecf4afa_0_975">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764" name="Google Shape;764;g1b68ecf4afa_0_975">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65" name="Google Shape;765;g1b68ecf4afa_0_975"/>
          <p:cNvGrpSpPr/>
          <p:nvPr/>
        </p:nvGrpSpPr>
        <p:grpSpPr>
          <a:xfrm flipH="1">
            <a:off x="2568241" y="195309"/>
            <a:ext cx="297955" cy="297955"/>
            <a:chOff x="8892506" y="664914"/>
            <a:chExt cx="209400" cy="209400"/>
          </a:xfrm>
        </p:grpSpPr>
        <p:sp>
          <p:nvSpPr>
            <p:cNvPr id="766" name="Google Shape;766;g1b68ecf4afa_0_975">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767" name="Google Shape;767;g1b68ecf4afa_0_975">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68" name="Google Shape;768;g1b68ecf4afa_0_975">
            <a:hlinkClick action="ppaction://hlinksldjump" r:id="rId9"/>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9" name="Google Shape;769;g1b68ecf4afa_0_975"/>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770" name="Google Shape;770;g1b68ecf4afa_0_975"/>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771" name="Google Shape;771;g1b68ecf4afa_0_975"/>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772" name="Google Shape;772;g1b68ecf4afa_0_975"/>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3" name="Google Shape;773;g1b68ecf4afa_0_975">
            <a:hlinkClick action="ppaction://hlinksldjump" r:id="rId10"/>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774" name="Google Shape;774;g1b68ecf4afa_0_975"/>
          <p:cNvGrpSpPr/>
          <p:nvPr/>
        </p:nvGrpSpPr>
        <p:grpSpPr>
          <a:xfrm>
            <a:off x="237678" y="2214773"/>
            <a:ext cx="203700" cy="203700"/>
            <a:chOff x="431322" y="2214773"/>
            <a:chExt cx="203700" cy="203700"/>
          </a:xfrm>
        </p:grpSpPr>
        <p:sp>
          <p:nvSpPr>
            <p:cNvPr id="775" name="Google Shape;775;g1b68ecf4afa_0_975">
              <a:hlinkClick action="ppaction://hlinksldjump" r:id="rId11"/>
            </p:cNvPr>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776" name="Google Shape;776;g1b68ecf4afa_0_975">
              <a:hlinkClick action="ppaction://hlinksldjump" r:id="rId12"/>
            </p:cNvPr>
            <p:cNvPicPr preferRelativeResize="0"/>
            <p:nvPr/>
          </p:nvPicPr>
          <p:blipFill rotWithShape="1">
            <a:blip r:embed="rId13">
              <a:alphaModFix/>
            </a:blip>
            <a:srcRect b="0" l="0" r="0" t="0"/>
            <a:stretch/>
          </p:blipFill>
          <p:spPr>
            <a:xfrm>
              <a:off x="472263" y="2255714"/>
              <a:ext cx="121788" cy="121788"/>
            </a:xfrm>
            <a:prstGeom prst="rect">
              <a:avLst/>
            </a:prstGeom>
            <a:noFill/>
            <a:ln>
              <a:noFill/>
            </a:ln>
          </p:spPr>
        </p:pic>
      </p:grpSp>
      <p:sp>
        <p:nvSpPr>
          <p:cNvPr id="777" name="Google Shape;777;g1b68ecf4afa_0_975">
            <a:hlinkClick action="ppaction://hlinksldjump" r:id="rId14"/>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graphicFrame>
        <p:nvGraphicFramePr>
          <p:cNvPr id="778" name="Google Shape;778;g1b68ecf4afa_0_975"/>
          <p:cNvGraphicFramePr/>
          <p:nvPr/>
        </p:nvGraphicFramePr>
        <p:xfrm>
          <a:off x="2350200" y="1932263"/>
          <a:ext cx="3000000" cy="3000000"/>
        </p:xfrm>
        <a:graphic>
          <a:graphicData uri="http://schemas.openxmlformats.org/drawingml/2006/table">
            <a:tbl>
              <a:tblPr>
                <a:noFill/>
                <a:tableStyleId>{FBAFA50F-9718-4E2D-9A17-ADEB62FCE42B}</a:tableStyleId>
              </a:tblPr>
              <a:tblGrid>
                <a:gridCol w="550100"/>
                <a:gridCol w="2282575"/>
                <a:gridCol w="2831775"/>
                <a:gridCol w="2311500"/>
                <a:gridCol w="1280550"/>
              </a:tblGrid>
              <a:tr h="455300">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S.No.</a:t>
                      </a:r>
                      <a:endParaRPr b="1" sz="14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1"/>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IN" sz="1400" u="none" cap="none" strike="noStrike">
                          <a:solidFill>
                            <a:schemeClr val="dk1"/>
                          </a:solidFill>
                        </a:rPr>
                        <a:t>Artist</a:t>
                      </a:r>
                      <a:endParaRPr b="1" sz="14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1"/>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Track name</a:t>
                      </a:r>
                      <a:endParaRPr b="1" sz="14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1"/>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Genre</a:t>
                      </a:r>
                      <a:endParaRPr b="1" sz="14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1"/>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Popularity</a:t>
                      </a:r>
                      <a:endParaRPr b="1" sz="14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1"/>
                      </a:solidFill>
                      <a:prstDash val="solid"/>
                      <a:round/>
                      <a:headEnd len="sm" w="sm" type="none"/>
                      <a:tailEnd len="sm" w="sm" type="none"/>
                    </a:lnB>
                    <a:solidFill>
                      <a:srgbClr val="1ED760"/>
                    </a:solidFill>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1</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Sam Smith, Kim Petras</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Unholy</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IN" sz="1200" u="none" cap="none" strike="noStrike">
                          <a:solidFill>
                            <a:schemeClr val="lt1"/>
                          </a:solidFill>
                        </a:rPr>
                        <a:t>Dance, pop</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100</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2</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Bizarrap; Quevedo</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Quevado: Bzrp Music Sessions, Vol. 52</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Hip-hop</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99</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3</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David Guetta; Bebe Rexha</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I’m Good (Blue)</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Dance, EDM, Pop</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98</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4</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Manuel Turizo</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La Bachata</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Latin, Latino, Reggae, Reggaeton</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98</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5</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Bad Bunny</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Titi Me Pregunto</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Latin, Latino, Reggae, Reggaeton</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97</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6</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Bad Bunny, Chencho Corleone</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Me Porto Bonito</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Latin, Latino, Reggae, Reggaeton</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97</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7</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OneRepublic</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I Ain’t Worried</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Piano, Pop, Rock</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96</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8</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Bad Bunny</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Efecto</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Latin, Latino, Reggae, Reggaeton</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96</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9</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Bad Bunny, Bomba Estero</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Ojitos Lindos</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Latin, Latino, Reggae, Reggaeton</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95</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96925">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10</a:t>
                      </a:r>
                      <a:endParaRPr b="1"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Bad Bunny</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Moscow Mule</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Latin, Latino, Reggae, Reggeaton</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94</a:t>
                      </a:r>
                      <a:endParaRPr sz="1200" u="none" cap="none" strike="noStrike">
                        <a:solidFill>
                          <a:schemeClr val="lt1"/>
                        </a:solidFill>
                      </a:endParaRPr>
                    </a:p>
                  </a:txBody>
                  <a:tcPr marT="9525" marB="91425" marR="9525" marL="95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782" name="Shape 782"/>
        <p:cNvGrpSpPr/>
        <p:nvPr/>
      </p:nvGrpSpPr>
      <p:grpSpPr>
        <a:xfrm>
          <a:off x="0" y="0"/>
          <a:ext cx="0" cy="0"/>
          <a:chOff x="0" y="0"/>
          <a:chExt cx="0" cy="0"/>
        </a:xfrm>
      </p:grpSpPr>
      <p:sp>
        <p:nvSpPr>
          <p:cNvPr id="783" name="Google Shape;783;g21602717b61_0_66"/>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784" name="Google Shape;784;g21602717b61_0_66"/>
          <p:cNvGrpSpPr/>
          <p:nvPr/>
        </p:nvGrpSpPr>
        <p:grpSpPr>
          <a:xfrm>
            <a:off x="400070" y="221666"/>
            <a:ext cx="361219" cy="70242"/>
            <a:chOff x="249382" y="221673"/>
            <a:chExt cx="234497" cy="45600"/>
          </a:xfrm>
        </p:grpSpPr>
        <p:sp>
          <p:nvSpPr>
            <p:cNvPr id="785" name="Google Shape;785;g21602717b61_0_66"/>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6" name="Google Shape;786;g21602717b61_0_66"/>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7" name="Google Shape;787;g21602717b61_0_66"/>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88" name="Google Shape;788;g21602717b61_0_66"/>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9" name="Google Shape;789;g21602717b61_0_66"/>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790" name="Google Shape;790;g21602717b61_0_66"/>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1" name="Google Shape;791;g21602717b61_0_66"/>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2" name="Google Shape;792;g21602717b61_0_66"/>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3" name="Google Shape;793;g21602717b61_0_66"/>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4" name="Google Shape;794;g21602717b61_0_66"/>
          <p:cNvSpPr txBox="1"/>
          <p:nvPr/>
        </p:nvSpPr>
        <p:spPr>
          <a:xfrm>
            <a:off x="2041350" y="594500"/>
            <a:ext cx="99216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Model 2: Lyrics Based-Song Radio</a:t>
            </a:r>
            <a:endParaRPr b="0" i="0" sz="4400" u="none" cap="none" strike="noStrike">
              <a:solidFill>
                <a:srgbClr val="1ED760"/>
              </a:solidFill>
              <a:latin typeface="Poppins Medium"/>
              <a:ea typeface="Poppins Medium"/>
              <a:cs typeface="Poppins Medium"/>
              <a:sym typeface="Poppins Medium"/>
            </a:endParaRPr>
          </a:p>
        </p:txBody>
      </p:sp>
      <p:sp>
        <p:nvSpPr>
          <p:cNvPr id="795" name="Google Shape;795;g21602717b61_0_66"/>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6" name="Google Shape;796;g21602717b61_0_66"/>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7" name="Google Shape;797;g21602717b61_0_66"/>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8" name="Google Shape;798;g21602717b61_0_66"/>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9" name="Google Shape;799;g21602717b61_0_66">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0" name="Google Shape;800;g21602717b61_0_66">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801" name="Google Shape;801;g21602717b61_0_66">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802" name="Google Shape;802;g21602717b61_0_66"/>
          <p:cNvGrpSpPr/>
          <p:nvPr/>
        </p:nvGrpSpPr>
        <p:grpSpPr>
          <a:xfrm>
            <a:off x="237678" y="1764517"/>
            <a:ext cx="177883" cy="206002"/>
            <a:chOff x="431322" y="1764517"/>
            <a:chExt cx="177883" cy="206002"/>
          </a:xfrm>
        </p:grpSpPr>
        <p:sp>
          <p:nvSpPr>
            <p:cNvPr id="803" name="Google Shape;803;g21602717b61_0_66">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804" name="Google Shape;804;g21602717b61_0_66">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805" name="Google Shape;805;g21602717b61_0_66">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806" name="Google Shape;806;g21602717b61_0_66"/>
          <p:cNvGrpSpPr/>
          <p:nvPr/>
        </p:nvGrpSpPr>
        <p:grpSpPr>
          <a:xfrm>
            <a:off x="237692" y="2660278"/>
            <a:ext cx="203692" cy="203692"/>
            <a:chOff x="431321" y="3254199"/>
            <a:chExt cx="265500" cy="265500"/>
          </a:xfrm>
        </p:grpSpPr>
        <p:sp>
          <p:nvSpPr>
            <p:cNvPr id="807" name="Google Shape;807;g21602717b61_0_66"/>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808" name="Google Shape;808;g21602717b61_0_66"/>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09" name="Google Shape;809;g21602717b61_0_66"/>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810" name="Google Shape;810;g21602717b61_0_66"/>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811" name="Google Shape;811;g21602717b61_0_66"/>
          <p:cNvGrpSpPr/>
          <p:nvPr/>
        </p:nvGrpSpPr>
        <p:grpSpPr>
          <a:xfrm>
            <a:off x="2161181" y="195309"/>
            <a:ext cx="297955" cy="297955"/>
            <a:chOff x="8892506" y="664914"/>
            <a:chExt cx="209400" cy="209400"/>
          </a:xfrm>
        </p:grpSpPr>
        <p:sp>
          <p:nvSpPr>
            <p:cNvPr id="812" name="Google Shape;812;g21602717b61_0_66">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813" name="Google Shape;813;g21602717b61_0_66">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14" name="Google Shape;814;g21602717b61_0_66"/>
          <p:cNvGrpSpPr/>
          <p:nvPr/>
        </p:nvGrpSpPr>
        <p:grpSpPr>
          <a:xfrm flipH="1">
            <a:off x="2568241" y="195309"/>
            <a:ext cx="297955" cy="297955"/>
            <a:chOff x="8892506" y="664914"/>
            <a:chExt cx="209400" cy="209400"/>
          </a:xfrm>
        </p:grpSpPr>
        <p:sp>
          <p:nvSpPr>
            <p:cNvPr id="815" name="Google Shape;815;g21602717b61_0_66">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816" name="Google Shape;816;g21602717b61_0_66">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17" name="Google Shape;817;g21602717b61_0_66">
            <a:hlinkClick action="ppaction://hlinksldjump" r:id="rId9"/>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8" name="Google Shape;818;g21602717b61_0_66"/>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819" name="Google Shape;819;g21602717b61_0_66"/>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820" name="Google Shape;820;g21602717b61_0_66"/>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821" name="Google Shape;821;g21602717b61_0_66"/>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2" name="Google Shape;822;g21602717b61_0_66">
            <a:hlinkClick action="ppaction://hlinksldjump" r:id="rId10"/>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823" name="Google Shape;823;g21602717b61_0_66"/>
          <p:cNvGrpSpPr/>
          <p:nvPr/>
        </p:nvGrpSpPr>
        <p:grpSpPr>
          <a:xfrm>
            <a:off x="237678" y="2214773"/>
            <a:ext cx="203700" cy="203700"/>
            <a:chOff x="431322" y="2214773"/>
            <a:chExt cx="203700" cy="203700"/>
          </a:xfrm>
        </p:grpSpPr>
        <p:sp>
          <p:nvSpPr>
            <p:cNvPr id="824" name="Google Shape;824;g21602717b61_0_66">
              <a:hlinkClick action="ppaction://hlinksldjump" r:id="rId11"/>
            </p:cNvPr>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825" name="Google Shape;825;g21602717b61_0_66">
              <a:hlinkClick action="ppaction://hlinksldjump" r:id="rId12"/>
            </p:cNvPr>
            <p:cNvPicPr preferRelativeResize="0"/>
            <p:nvPr/>
          </p:nvPicPr>
          <p:blipFill rotWithShape="1">
            <a:blip r:embed="rId13">
              <a:alphaModFix/>
            </a:blip>
            <a:srcRect b="0" l="0" r="0" t="0"/>
            <a:stretch/>
          </p:blipFill>
          <p:spPr>
            <a:xfrm>
              <a:off x="472263" y="2255714"/>
              <a:ext cx="121788" cy="121788"/>
            </a:xfrm>
            <a:prstGeom prst="rect">
              <a:avLst/>
            </a:prstGeom>
            <a:noFill/>
            <a:ln>
              <a:noFill/>
            </a:ln>
          </p:spPr>
        </p:pic>
      </p:grpSp>
      <p:sp>
        <p:nvSpPr>
          <p:cNvPr id="826" name="Google Shape;826;g21602717b61_0_66">
            <a:hlinkClick action="ppaction://hlinksldjump" r:id="rId14"/>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827" name="Google Shape;827;g21602717b61_0_66"/>
          <p:cNvSpPr txBox="1"/>
          <p:nvPr/>
        </p:nvSpPr>
        <p:spPr>
          <a:xfrm>
            <a:off x="3086250" y="1670125"/>
            <a:ext cx="8074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Use Genius API to get the lyrics from our dataset</a:t>
            </a:r>
            <a:endParaRPr b="0" i="0" sz="1800" u="none" cap="none" strike="noStrike">
              <a:solidFill>
                <a:schemeClr val="lt1"/>
              </a:solidFill>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AutoNum type="arabicPeriod"/>
            </a:pPr>
            <a:r>
              <a:rPr b="0" i="0" lang="en-IN" sz="1800" u="none" cap="none" strike="noStrike">
                <a:solidFill>
                  <a:schemeClr val="lt1"/>
                </a:solidFill>
                <a:latin typeface="Calibri"/>
                <a:ea typeface="Calibri"/>
                <a:cs typeface="Calibri"/>
                <a:sym typeface="Calibri"/>
              </a:rPr>
              <a:t>58,913 songs’ lyrics</a:t>
            </a:r>
            <a:endParaRPr b="0" i="0" sz="1800" u="none" cap="none" strike="noStrike">
              <a:solidFill>
                <a:schemeClr val="lt1"/>
              </a:solidFill>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AutoNum type="arabicPeriod"/>
            </a:pPr>
            <a:r>
              <a:rPr b="0" i="0" lang="en-IN" sz="1800" u="none" cap="none" strike="noStrike">
                <a:solidFill>
                  <a:schemeClr val="lt1"/>
                </a:solidFill>
                <a:latin typeface="Calibri"/>
                <a:ea typeface="Calibri"/>
                <a:cs typeface="Calibri"/>
                <a:sym typeface="Calibri"/>
              </a:rPr>
              <a:t>Filtering english songs:  Left with 40,745 songs</a:t>
            </a:r>
            <a:endParaRPr b="0" i="0" sz="1800" u="none" cap="none" strike="noStrike">
              <a:solidFill>
                <a:schemeClr val="lt1"/>
              </a:solidFill>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AutoNum type="arabicPeriod"/>
            </a:pPr>
            <a:r>
              <a:rPr b="0" i="0" lang="en-IN" sz="1800" u="none" cap="none" strike="noStrike">
                <a:solidFill>
                  <a:schemeClr val="lt1"/>
                </a:solidFill>
                <a:latin typeface="Calibri"/>
                <a:ea typeface="Calibri"/>
                <a:cs typeface="Calibri"/>
                <a:sym typeface="Calibri"/>
              </a:rPr>
              <a:t>Filtering duplicate songs: Left with 35,015 songs</a:t>
            </a:r>
            <a:endParaRPr b="0" i="0" sz="1800" u="none" cap="none" strike="noStrike">
              <a:solidFill>
                <a:schemeClr val="lt1"/>
              </a:solidFill>
              <a:latin typeface="Calibri"/>
              <a:ea typeface="Calibri"/>
              <a:cs typeface="Calibri"/>
              <a:sym typeface="Calibri"/>
            </a:endParaRPr>
          </a:p>
        </p:txBody>
      </p:sp>
      <p:sp>
        <p:nvSpPr>
          <p:cNvPr id="828" name="Google Shape;828;g21602717b61_0_66"/>
          <p:cNvSpPr txBox="1"/>
          <p:nvPr/>
        </p:nvSpPr>
        <p:spPr>
          <a:xfrm>
            <a:off x="3637025" y="3103725"/>
            <a:ext cx="5073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Data cleaning</a:t>
            </a:r>
            <a:endParaRPr b="0" i="0" sz="1800" u="none" cap="none" strike="noStrike">
              <a:solidFill>
                <a:schemeClr val="lt1"/>
              </a:solidFill>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AutoNum type="arabicPeriod"/>
            </a:pPr>
            <a:r>
              <a:rPr b="0" i="0" lang="en-IN" sz="1800" u="none" cap="none" strike="noStrike">
                <a:solidFill>
                  <a:schemeClr val="lt1"/>
                </a:solidFill>
                <a:latin typeface="Calibri"/>
                <a:ea typeface="Calibri"/>
                <a:cs typeface="Calibri"/>
                <a:sym typeface="Calibri"/>
              </a:rPr>
              <a:t>Removing punctuations, and stopwords</a:t>
            </a:r>
            <a:endParaRPr b="0" i="0" sz="1400" u="none" cap="none" strike="noStrike">
              <a:solidFill>
                <a:srgbClr val="000000"/>
              </a:solidFill>
              <a:latin typeface="Calibri"/>
              <a:ea typeface="Calibri"/>
              <a:cs typeface="Calibri"/>
              <a:sym typeface="Calibri"/>
            </a:endParaRPr>
          </a:p>
        </p:txBody>
      </p:sp>
      <p:sp>
        <p:nvSpPr>
          <p:cNvPr id="829" name="Google Shape;829;g21602717b61_0_66"/>
          <p:cNvSpPr txBox="1"/>
          <p:nvPr/>
        </p:nvSpPr>
        <p:spPr>
          <a:xfrm>
            <a:off x="4218125" y="3958025"/>
            <a:ext cx="74622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Building Natural Language Processing(NLP) pipeline</a:t>
            </a:r>
            <a:endParaRPr b="0" i="0" sz="1800" u="none" cap="none" strike="noStrike">
              <a:solidFill>
                <a:schemeClr val="lt1"/>
              </a:solidFill>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AutoNum type="arabicPeriod"/>
            </a:pPr>
            <a:r>
              <a:rPr b="0" i="0" lang="en-IN" sz="1800" u="none" cap="none" strike="noStrike">
                <a:solidFill>
                  <a:schemeClr val="lt1"/>
                </a:solidFill>
                <a:latin typeface="Calibri"/>
                <a:ea typeface="Calibri"/>
                <a:cs typeface="Calibri"/>
                <a:sym typeface="Calibri"/>
              </a:rPr>
              <a:t>Lemmatize</a:t>
            </a:r>
            <a:endParaRPr b="0" i="0" sz="1800" u="none" cap="none" strike="noStrike">
              <a:solidFill>
                <a:schemeClr val="lt1"/>
              </a:solidFill>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AutoNum type="arabicPeriod"/>
            </a:pPr>
            <a:r>
              <a:rPr b="0" i="0" lang="en-IN" sz="1800" u="none" cap="none" strike="noStrike">
                <a:solidFill>
                  <a:schemeClr val="lt1"/>
                </a:solidFill>
                <a:latin typeface="Calibri"/>
                <a:ea typeface="Calibri"/>
                <a:cs typeface="Calibri"/>
                <a:sym typeface="Calibri"/>
              </a:rPr>
              <a:t>Tokenize</a:t>
            </a:r>
            <a:endParaRPr b="0" i="0" sz="1800" u="none" cap="none" strike="noStrike">
              <a:solidFill>
                <a:schemeClr val="lt1"/>
              </a:solidFill>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AutoNum type="arabicPeriod"/>
            </a:pPr>
            <a:r>
              <a:rPr b="0" i="0" lang="en-IN" sz="1800" u="none" cap="none" strike="noStrike">
                <a:solidFill>
                  <a:schemeClr val="lt1"/>
                </a:solidFill>
                <a:latin typeface="Calibri"/>
                <a:ea typeface="Calibri"/>
                <a:cs typeface="Calibri"/>
                <a:sym typeface="Calibri"/>
              </a:rPr>
              <a:t>CountVectorizer</a:t>
            </a:r>
            <a:endParaRPr b="0" i="0" sz="1800" u="none" cap="none" strike="noStrike">
              <a:solidFill>
                <a:schemeClr val="lt1"/>
              </a:solidFill>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AutoNum type="arabicPeriod"/>
            </a:pPr>
            <a:r>
              <a:rPr b="0" i="0" lang="en-IN" sz="1800" u="none" cap="none" strike="noStrike">
                <a:solidFill>
                  <a:schemeClr val="lt1"/>
                </a:solidFill>
                <a:latin typeface="Calibri"/>
                <a:ea typeface="Calibri"/>
                <a:cs typeface="Calibri"/>
                <a:sym typeface="Calibri"/>
              </a:rPr>
              <a:t>Use cosine similarity to calculate the similarity of songs</a:t>
            </a:r>
            <a:endParaRPr b="0" i="0" sz="1800" u="none" cap="none" strike="noStrike">
              <a:solidFill>
                <a:schemeClr val="lt1"/>
              </a:solidFill>
              <a:latin typeface="Calibri"/>
              <a:ea typeface="Calibri"/>
              <a:cs typeface="Calibri"/>
              <a:sym typeface="Calibri"/>
            </a:endParaRPr>
          </a:p>
        </p:txBody>
      </p:sp>
      <p:sp>
        <p:nvSpPr>
          <p:cNvPr id="830" name="Google Shape;830;g21602717b61_0_66"/>
          <p:cNvSpPr txBox="1"/>
          <p:nvPr/>
        </p:nvSpPr>
        <p:spPr>
          <a:xfrm>
            <a:off x="4645500" y="5687488"/>
            <a:ext cx="7462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Input 1 song id, will output 10 songs based on the highest similarity score</a:t>
            </a:r>
            <a:endParaRPr b="0" i="0" sz="1800" u="none" cap="none" strike="noStrike">
              <a:solidFill>
                <a:schemeClr val="lt1"/>
              </a:solidFill>
              <a:latin typeface="Calibri"/>
              <a:ea typeface="Calibri"/>
              <a:cs typeface="Calibri"/>
              <a:sym typeface="Calibri"/>
            </a:endParaRPr>
          </a:p>
        </p:txBody>
      </p:sp>
      <p:pic>
        <p:nvPicPr>
          <p:cNvPr id="831" name="Google Shape;831;g21602717b61_0_66"/>
          <p:cNvPicPr preferRelativeResize="0"/>
          <p:nvPr/>
        </p:nvPicPr>
        <p:blipFill rotWithShape="1">
          <a:blip r:embed="rId15">
            <a:alphaModFix/>
          </a:blip>
          <a:srcRect b="0" l="0" r="0" t="0"/>
          <a:stretch/>
        </p:blipFill>
        <p:spPr>
          <a:xfrm>
            <a:off x="2284237" y="1902087"/>
            <a:ext cx="684182" cy="829079"/>
          </a:xfrm>
          <a:prstGeom prst="rect">
            <a:avLst/>
          </a:prstGeom>
          <a:noFill/>
          <a:ln>
            <a:noFill/>
          </a:ln>
        </p:spPr>
      </p:pic>
      <p:pic>
        <p:nvPicPr>
          <p:cNvPr id="832" name="Google Shape;832;g21602717b61_0_66"/>
          <p:cNvPicPr preferRelativeResize="0"/>
          <p:nvPr/>
        </p:nvPicPr>
        <p:blipFill rotWithShape="1">
          <a:blip r:embed="rId16">
            <a:alphaModFix/>
          </a:blip>
          <a:srcRect b="0" l="0" r="0" t="0"/>
          <a:stretch/>
        </p:blipFill>
        <p:spPr>
          <a:xfrm>
            <a:off x="2845427" y="3058627"/>
            <a:ext cx="684182" cy="829079"/>
          </a:xfrm>
          <a:prstGeom prst="rect">
            <a:avLst/>
          </a:prstGeom>
          <a:noFill/>
          <a:ln>
            <a:noFill/>
          </a:ln>
        </p:spPr>
      </p:pic>
      <p:pic>
        <p:nvPicPr>
          <p:cNvPr id="833" name="Google Shape;833;g21602717b61_0_66"/>
          <p:cNvPicPr preferRelativeResize="0"/>
          <p:nvPr/>
        </p:nvPicPr>
        <p:blipFill rotWithShape="1">
          <a:blip r:embed="rId17">
            <a:alphaModFix/>
          </a:blip>
          <a:srcRect b="0" l="0" r="0" t="0"/>
          <a:stretch/>
        </p:blipFill>
        <p:spPr>
          <a:xfrm>
            <a:off x="3256383" y="4189985"/>
            <a:ext cx="684182" cy="829079"/>
          </a:xfrm>
          <a:prstGeom prst="rect">
            <a:avLst/>
          </a:prstGeom>
          <a:noFill/>
          <a:ln>
            <a:noFill/>
          </a:ln>
        </p:spPr>
      </p:pic>
      <p:pic>
        <p:nvPicPr>
          <p:cNvPr id="834" name="Google Shape;834;g21602717b61_0_66"/>
          <p:cNvPicPr preferRelativeResize="0"/>
          <p:nvPr/>
        </p:nvPicPr>
        <p:blipFill rotWithShape="1">
          <a:blip r:embed="rId18">
            <a:alphaModFix/>
          </a:blip>
          <a:srcRect b="0" l="0" r="0" t="0"/>
          <a:stretch/>
        </p:blipFill>
        <p:spPr>
          <a:xfrm>
            <a:off x="4004309" y="5582357"/>
            <a:ext cx="554541" cy="6719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838" name="Shape 838"/>
        <p:cNvGrpSpPr/>
        <p:nvPr/>
      </p:nvGrpSpPr>
      <p:grpSpPr>
        <a:xfrm>
          <a:off x="0" y="0"/>
          <a:ext cx="0" cy="0"/>
          <a:chOff x="0" y="0"/>
          <a:chExt cx="0" cy="0"/>
        </a:xfrm>
      </p:grpSpPr>
      <p:sp>
        <p:nvSpPr>
          <p:cNvPr id="839" name="Google Shape;839;g1b68ecf4afa_0_369"/>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840" name="Google Shape;840;g1b68ecf4afa_0_369"/>
          <p:cNvGrpSpPr/>
          <p:nvPr/>
        </p:nvGrpSpPr>
        <p:grpSpPr>
          <a:xfrm>
            <a:off x="400070" y="221666"/>
            <a:ext cx="361219" cy="70242"/>
            <a:chOff x="249382" y="221673"/>
            <a:chExt cx="234497" cy="45600"/>
          </a:xfrm>
        </p:grpSpPr>
        <p:sp>
          <p:nvSpPr>
            <p:cNvPr id="841" name="Google Shape;841;g1b68ecf4afa_0_369"/>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2" name="Google Shape;842;g1b68ecf4afa_0_369"/>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3" name="Google Shape;843;g1b68ecf4afa_0_369"/>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44" name="Google Shape;844;g1b68ecf4afa_0_369"/>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5" name="Google Shape;845;g1b68ecf4afa_0_369"/>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846" name="Google Shape;846;g1b68ecf4afa_0_369"/>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7" name="Google Shape;847;g1b68ecf4afa_0_369"/>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8" name="Google Shape;848;g1b68ecf4afa_0_369"/>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9" name="Google Shape;849;g1b68ecf4afa_0_369"/>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0" name="Google Shape;850;g1b68ecf4afa_0_369"/>
          <p:cNvSpPr txBox="1"/>
          <p:nvPr/>
        </p:nvSpPr>
        <p:spPr>
          <a:xfrm>
            <a:off x="2041350" y="594500"/>
            <a:ext cx="99216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rPr b="0" i="0" lang="en-IN" sz="4400" u="none" cap="none" strike="noStrike">
                <a:solidFill>
                  <a:srgbClr val="1ED760"/>
                </a:solidFill>
                <a:latin typeface="Poppins Medium"/>
                <a:ea typeface="Poppins Medium"/>
                <a:cs typeface="Poppins Medium"/>
                <a:sym typeface="Poppins Medium"/>
              </a:rPr>
              <a:t>Model 2: Lyrics Based-Song Radio</a:t>
            </a:r>
            <a:endParaRPr b="0" i="0" sz="4400" u="none" cap="none" strike="noStrike">
              <a:solidFill>
                <a:srgbClr val="1ED760"/>
              </a:solidFill>
              <a:latin typeface="Poppins Medium"/>
              <a:ea typeface="Poppins Medium"/>
              <a:cs typeface="Poppins Medium"/>
              <a:sym typeface="Poppins Medium"/>
            </a:endParaRPr>
          </a:p>
        </p:txBody>
      </p:sp>
      <p:sp>
        <p:nvSpPr>
          <p:cNvPr id="851" name="Google Shape;851;g1b68ecf4afa_0_369"/>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2" name="Google Shape;852;g1b68ecf4afa_0_369"/>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3" name="Google Shape;853;g1b68ecf4afa_0_369"/>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4" name="Google Shape;854;g1b68ecf4afa_0_369"/>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5" name="Google Shape;855;g1b68ecf4afa_0_369">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6" name="Google Shape;856;g1b68ecf4afa_0_369">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857" name="Google Shape;857;g1b68ecf4afa_0_369">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858" name="Google Shape;858;g1b68ecf4afa_0_369"/>
          <p:cNvGrpSpPr/>
          <p:nvPr/>
        </p:nvGrpSpPr>
        <p:grpSpPr>
          <a:xfrm>
            <a:off x="237678" y="1764517"/>
            <a:ext cx="177883" cy="206002"/>
            <a:chOff x="431322" y="1764517"/>
            <a:chExt cx="177883" cy="206002"/>
          </a:xfrm>
        </p:grpSpPr>
        <p:sp>
          <p:nvSpPr>
            <p:cNvPr id="859" name="Google Shape;859;g1b68ecf4afa_0_369">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860" name="Google Shape;860;g1b68ecf4afa_0_369">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861" name="Google Shape;861;g1b68ecf4afa_0_369">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862" name="Google Shape;862;g1b68ecf4afa_0_369"/>
          <p:cNvGrpSpPr/>
          <p:nvPr/>
        </p:nvGrpSpPr>
        <p:grpSpPr>
          <a:xfrm>
            <a:off x="237692" y="2660278"/>
            <a:ext cx="203692" cy="203692"/>
            <a:chOff x="431321" y="3254199"/>
            <a:chExt cx="265500" cy="265500"/>
          </a:xfrm>
        </p:grpSpPr>
        <p:sp>
          <p:nvSpPr>
            <p:cNvPr id="863" name="Google Shape;863;g1b68ecf4afa_0_369"/>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864" name="Google Shape;864;g1b68ecf4afa_0_369"/>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65" name="Google Shape;865;g1b68ecf4afa_0_369"/>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866" name="Google Shape;866;g1b68ecf4afa_0_369"/>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867" name="Google Shape;867;g1b68ecf4afa_0_369"/>
          <p:cNvGrpSpPr/>
          <p:nvPr/>
        </p:nvGrpSpPr>
        <p:grpSpPr>
          <a:xfrm>
            <a:off x="2161181" y="195309"/>
            <a:ext cx="297955" cy="297955"/>
            <a:chOff x="8892506" y="664914"/>
            <a:chExt cx="209400" cy="209400"/>
          </a:xfrm>
        </p:grpSpPr>
        <p:sp>
          <p:nvSpPr>
            <p:cNvPr id="868" name="Google Shape;868;g1b68ecf4afa_0_369">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869" name="Google Shape;869;g1b68ecf4afa_0_369">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70" name="Google Shape;870;g1b68ecf4afa_0_369"/>
          <p:cNvGrpSpPr/>
          <p:nvPr/>
        </p:nvGrpSpPr>
        <p:grpSpPr>
          <a:xfrm flipH="1">
            <a:off x="2568241" y="195309"/>
            <a:ext cx="297955" cy="297955"/>
            <a:chOff x="8892506" y="664914"/>
            <a:chExt cx="209400" cy="209400"/>
          </a:xfrm>
        </p:grpSpPr>
        <p:sp>
          <p:nvSpPr>
            <p:cNvPr id="871" name="Google Shape;871;g1b68ecf4afa_0_369">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872" name="Google Shape;872;g1b68ecf4afa_0_369">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73" name="Google Shape;873;g1b68ecf4afa_0_369">
            <a:hlinkClick action="ppaction://hlinksldjump" r:id="rId9"/>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4" name="Google Shape;874;g1b68ecf4afa_0_369"/>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875" name="Google Shape;875;g1b68ecf4afa_0_369"/>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876" name="Google Shape;876;g1b68ecf4afa_0_369"/>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877" name="Google Shape;877;g1b68ecf4afa_0_369"/>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8" name="Google Shape;878;g1b68ecf4afa_0_369">
            <a:hlinkClick action="ppaction://hlinksldjump" r:id="rId10"/>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879" name="Google Shape;879;g1b68ecf4afa_0_369"/>
          <p:cNvGrpSpPr/>
          <p:nvPr/>
        </p:nvGrpSpPr>
        <p:grpSpPr>
          <a:xfrm>
            <a:off x="237678" y="2214773"/>
            <a:ext cx="203700" cy="203700"/>
            <a:chOff x="431322" y="2214773"/>
            <a:chExt cx="203700" cy="203700"/>
          </a:xfrm>
        </p:grpSpPr>
        <p:sp>
          <p:nvSpPr>
            <p:cNvPr id="880" name="Google Shape;880;g1b68ecf4afa_0_369">
              <a:hlinkClick action="ppaction://hlinksldjump" r:id="rId11"/>
            </p:cNvPr>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881" name="Google Shape;881;g1b68ecf4afa_0_369">
              <a:hlinkClick action="ppaction://hlinksldjump" r:id="rId12"/>
            </p:cNvPr>
            <p:cNvPicPr preferRelativeResize="0"/>
            <p:nvPr/>
          </p:nvPicPr>
          <p:blipFill rotWithShape="1">
            <a:blip r:embed="rId13">
              <a:alphaModFix/>
            </a:blip>
            <a:srcRect b="0" l="0" r="0" t="0"/>
            <a:stretch/>
          </p:blipFill>
          <p:spPr>
            <a:xfrm>
              <a:off x="472263" y="2255714"/>
              <a:ext cx="121788" cy="121788"/>
            </a:xfrm>
            <a:prstGeom prst="rect">
              <a:avLst/>
            </a:prstGeom>
            <a:noFill/>
            <a:ln>
              <a:noFill/>
            </a:ln>
          </p:spPr>
        </p:pic>
      </p:grpSp>
      <p:sp>
        <p:nvSpPr>
          <p:cNvPr id="882" name="Google Shape;882;g1b68ecf4afa_0_369">
            <a:hlinkClick action="ppaction://hlinksldjump" r:id="rId14"/>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graphicFrame>
        <p:nvGraphicFramePr>
          <p:cNvPr id="883" name="Google Shape;883;g1b68ecf4afa_0_369"/>
          <p:cNvGraphicFramePr/>
          <p:nvPr/>
        </p:nvGraphicFramePr>
        <p:xfrm>
          <a:off x="3484800" y="2660275"/>
          <a:ext cx="3000000" cy="3000000"/>
        </p:xfrm>
        <a:graphic>
          <a:graphicData uri="http://schemas.openxmlformats.org/drawingml/2006/table">
            <a:tbl>
              <a:tblPr>
                <a:noFill/>
                <a:tableStyleId>{FBAFA50F-9718-4E2D-9A17-ADEB62FCE42B}</a:tableStyleId>
              </a:tblPr>
              <a:tblGrid>
                <a:gridCol w="720450"/>
                <a:gridCol w="2170550"/>
                <a:gridCol w="2710950"/>
                <a:gridCol w="1440200"/>
              </a:tblGrid>
              <a:tr h="530100">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solidFill>
                            <a:schemeClr val="dk1"/>
                          </a:solidFill>
                        </a:rPr>
                        <a:t>S.No.</a:t>
                      </a:r>
                      <a:endParaRPr b="1" sz="1400" u="none" cap="none" strike="noStrike">
                        <a:solidFill>
                          <a:schemeClr val="dk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Track name</a:t>
                      </a:r>
                      <a:endParaRPr b="1" sz="14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Artist</a:t>
                      </a:r>
                      <a:endParaRPr b="1" sz="14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solidFill>
                            <a:schemeClr val="dk1"/>
                          </a:solidFill>
                        </a:rPr>
                        <a:t>Similarity score</a:t>
                      </a:r>
                      <a:endParaRPr b="1" sz="1400" u="none" cap="none" strike="noStrike">
                        <a:solidFill>
                          <a:schemeClr val="dk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1ED760"/>
                    </a:solidFill>
                  </a:tcPr>
                </a:tc>
              </a:tr>
              <a:tr h="316500">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1</a:t>
                      </a:r>
                      <a:endParaRPr b="1"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Domino Dancing</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Pet Shop Boys</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IN" sz="1200" u="none" cap="none" strike="noStrike">
                          <a:solidFill>
                            <a:schemeClr val="lt1"/>
                          </a:solidFill>
                        </a:rPr>
                        <a:t>0.6465</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16500">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2</a:t>
                      </a:r>
                      <a:endParaRPr b="1"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Another Day</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White Reaper</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IN" sz="1200" u="none" cap="none" strike="noStrike">
                          <a:solidFill>
                            <a:schemeClr val="lt1"/>
                          </a:solidFill>
                        </a:rPr>
                        <a:t>0.6322</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16500">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3</a:t>
                      </a:r>
                      <a:endParaRPr b="1"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Some Days</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Brent Morgan</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IN" sz="1200" u="none" cap="none" strike="noStrike">
                          <a:solidFill>
                            <a:schemeClr val="lt1"/>
                          </a:solidFill>
                        </a:rPr>
                        <a:t>0.6108</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16500">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4</a:t>
                      </a:r>
                      <a:endParaRPr b="1"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Once A Day</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George Jones</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IN" sz="1200" u="none" cap="none" strike="noStrike">
                          <a:solidFill>
                            <a:schemeClr val="lt1"/>
                          </a:solidFill>
                        </a:rPr>
                        <a:t>0.5870</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16500">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5</a:t>
                      </a:r>
                      <a:endParaRPr b="1"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The Emperor</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YUNGBLUD</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IN" sz="1200" u="none" cap="none" strike="noStrike">
                          <a:solidFill>
                            <a:schemeClr val="lt1"/>
                          </a:solidFill>
                        </a:rPr>
                        <a:t>0.5755</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16500">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6</a:t>
                      </a:r>
                      <a:endParaRPr b="1"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Day N Night</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Afrojack;Black V Neck;Muni Long</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IN" sz="1200" u="none" cap="none" strike="noStrike">
                          <a:solidFill>
                            <a:schemeClr val="lt1"/>
                          </a:solidFill>
                        </a:rPr>
                        <a:t>0.5712</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16500">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7</a:t>
                      </a:r>
                      <a:endParaRPr b="1"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Lonely Day</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System Of A Down</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IN" sz="1200" u="none" cap="none" strike="noStrike">
                          <a:solidFill>
                            <a:schemeClr val="lt1"/>
                          </a:solidFill>
                        </a:rPr>
                        <a:t>0.5637</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16500">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8</a:t>
                      </a:r>
                      <a:endParaRPr b="1"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Not A Day Goes By</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Leatherface</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IN" sz="1200" u="none" cap="none" strike="noStrike">
                          <a:solidFill>
                            <a:schemeClr val="lt1"/>
                          </a:solidFill>
                        </a:rPr>
                        <a:t>0.5596</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16500">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9</a:t>
                      </a:r>
                      <a:endParaRPr b="1"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Good Day for Living</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Joe Nichols</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IN" sz="1200" u="none" cap="none" strike="noStrike">
                          <a:solidFill>
                            <a:schemeClr val="lt1"/>
                          </a:solidFill>
                        </a:rPr>
                        <a:t>0.5427</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16500">
                <a:tc>
                  <a:txBody>
                    <a:bodyPr/>
                    <a:lstStyle/>
                    <a:p>
                      <a:pPr indent="0" lvl="0" marL="0" marR="0" rtl="0" algn="ctr">
                        <a:lnSpc>
                          <a:spcPct val="115000"/>
                        </a:lnSpc>
                        <a:spcBef>
                          <a:spcPts val="0"/>
                        </a:spcBef>
                        <a:spcAft>
                          <a:spcPts val="0"/>
                        </a:spcAft>
                        <a:buClr>
                          <a:srgbClr val="000000"/>
                        </a:buClr>
                        <a:buSzPts val="1200"/>
                        <a:buFont typeface="Arial"/>
                        <a:buNone/>
                      </a:pPr>
                      <a:r>
                        <a:rPr b="1" lang="en-IN" sz="1200" u="none" cap="none" strike="noStrike">
                          <a:solidFill>
                            <a:schemeClr val="lt1"/>
                          </a:solidFill>
                        </a:rPr>
                        <a:t>10</a:t>
                      </a:r>
                      <a:endParaRPr b="1"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Wait</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Martin Jensen;Loote</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IN" sz="1200" u="none" cap="none" strike="noStrike">
                          <a:solidFill>
                            <a:schemeClr val="lt1"/>
                          </a:solidFill>
                        </a:rPr>
                        <a:t>0.5339</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884" name="Google Shape;884;g1b68ecf4afa_0_369"/>
          <p:cNvSpPr txBox="1"/>
          <p:nvPr/>
        </p:nvSpPr>
        <p:spPr>
          <a:xfrm>
            <a:off x="2368525" y="4307725"/>
            <a:ext cx="87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Result:</a:t>
            </a:r>
            <a:endParaRPr b="0" i="0" sz="1400" u="none" cap="none" strike="noStrike">
              <a:solidFill>
                <a:schemeClr val="lt1"/>
              </a:solidFill>
              <a:latin typeface="Calibri"/>
              <a:ea typeface="Calibri"/>
              <a:cs typeface="Calibri"/>
              <a:sym typeface="Calibri"/>
            </a:endParaRPr>
          </a:p>
        </p:txBody>
      </p:sp>
      <p:sp>
        <p:nvSpPr>
          <p:cNvPr id="885" name="Google Shape;885;g1b68ecf4afa_0_369"/>
          <p:cNvSpPr txBox="1"/>
          <p:nvPr/>
        </p:nvSpPr>
        <p:spPr>
          <a:xfrm>
            <a:off x="2668950" y="1962475"/>
            <a:ext cx="101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Insert: </a:t>
            </a:r>
            <a:endParaRPr b="0" i="0" sz="1400" u="none" cap="none" strike="noStrike">
              <a:solidFill>
                <a:schemeClr val="lt1"/>
              </a:solidFill>
              <a:latin typeface="Calibri"/>
              <a:ea typeface="Calibri"/>
              <a:cs typeface="Calibri"/>
              <a:sym typeface="Calibri"/>
            </a:endParaRPr>
          </a:p>
        </p:txBody>
      </p:sp>
      <p:graphicFrame>
        <p:nvGraphicFramePr>
          <p:cNvPr id="886" name="Google Shape;886;g1b68ecf4afa_0_369"/>
          <p:cNvGraphicFramePr/>
          <p:nvPr/>
        </p:nvGraphicFramePr>
        <p:xfrm>
          <a:off x="3781338" y="1880650"/>
          <a:ext cx="3000000" cy="3000000"/>
        </p:xfrm>
        <a:graphic>
          <a:graphicData uri="http://schemas.openxmlformats.org/drawingml/2006/table">
            <a:tbl>
              <a:tblPr>
                <a:noFill/>
                <a:tableStyleId>{FBAFA50F-9718-4E2D-9A17-ADEB62FCE42B}</a:tableStyleId>
              </a:tblPr>
              <a:tblGrid>
                <a:gridCol w="2179475"/>
                <a:gridCol w="1702725"/>
                <a:gridCol w="2451925"/>
              </a:tblGrid>
              <a:tr h="1575">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t>Song ID</a:t>
                      </a:r>
                      <a:endParaRPr b="1" sz="12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t>Track name</a:t>
                      </a:r>
                      <a:endParaRPr b="1" sz="12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1ED76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t>Artist</a:t>
                      </a:r>
                      <a:endParaRPr b="1" sz="1200" u="none" cap="none" strike="noStrike"/>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1ED760"/>
                    </a:solidFill>
                  </a:tcPr>
                </a:tc>
              </a:tr>
              <a:tr h="1575">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'01MVOl9KtVTNfFiBU9I7dc'</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Days I Will Remember</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rPr>
                        <a:t>Tyrone Wells</a:t>
                      </a:r>
                      <a:endParaRPr sz="1200" u="none" cap="none" strike="noStrike">
                        <a:solidFill>
                          <a:schemeClr val="lt1"/>
                        </a:solidFill>
                      </a:endParaRPr>
                    </a:p>
                  </a:txBody>
                  <a:tcPr marT="9525" marB="91425" marR="9525" marL="9525" anchor="b">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890" name="Shape 890"/>
        <p:cNvGrpSpPr/>
        <p:nvPr/>
      </p:nvGrpSpPr>
      <p:grpSpPr>
        <a:xfrm>
          <a:off x="0" y="0"/>
          <a:ext cx="0" cy="0"/>
          <a:chOff x="0" y="0"/>
          <a:chExt cx="0" cy="0"/>
        </a:xfrm>
      </p:grpSpPr>
      <p:sp>
        <p:nvSpPr>
          <p:cNvPr id="891" name="Google Shape;891;g216e92170fa_0_506"/>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892" name="Google Shape;892;g216e92170fa_0_506"/>
          <p:cNvGrpSpPr/>
          <p:nvPr/>
        </p:nvGrpSpPr>
        <p:grpSpPr>
          <a:xfrm>
            <a:off x="400070" y="221666"/>
            <a:ext cx="361219" cy="70242"/>
            <a:chOff x="249382" y="221673"/>
            <a:chExt cx="234497" cy="45600"/>
          </a:xfrm>
        </p:grpSpPr>
        <p:sp>
          <p:nvSpPr>
            <p:cNvPr id="893" name="Google Shape;893;g216e92170fa_0_506"/>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4" name="Google Shape;894;g216e92170fa_0_506"/>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5" name="Google Shape;895;g216e92170fa_0_506"/>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96" name="Google Shape;896;g216e92170fa_0_506"/>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7" name="Google Shape;897;g216e92170fa_0_506"/>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898" name="Google Shape;898;g216e92170fa_0_506"/>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9" name="Google Shape;899;g216e92170fa_0_506"/>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0" name="Google Shape;900;g216e92170fa_0_506"/>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1" name="Google Shape;901;g216e92170fa_0_506"/>
          <p:cNvSpPr/>
          <p:nvPr/>
        </p:nvSpPr>
        <p:spPr>
          <a:xfrm>
            <a:off x="1949647" y="150081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2" name="Google Shape;902;g216e92170fa_0_506"/>
          <p:cNvSpPr txBox="1"/>
          <p:nvPr/>
        </p:nvSpPr>
        <p:spPr>
          <a:xfrm>
            <a:off x="1965150" y="594500"/>
            <a:ext cx="10991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rPr b="0" i="0" lang="en-IN" sz="3600" u="none" cap="none" strike="noStrike">
                <a:solidFill>
                  <a:srgbClr val="1ED760"/>
                </a:solidFill>
                <a:latin typeface="Poppins Medium"/>
                <a:ea typeface="Poppins Medium"/>
                <a:cs typeface="Poppins Medium"/>
                <a:sym typeface="Poppins Medium"/>
              </a:rPr>
              <a:t>Model 3: Feature Based Recommendation</a:t>
            </a:r>
            <a:endParaRPr b="0" i="0" sz="3600" u="none" cap="none" strike="noStrike">
              <a:solidFill>
                <a:srgbClr val="1ED760"/>
              </a:solidFill>
              <a:latin typeface="Poppins Medium"/>
              <a:ea typeface="Poppins Medium"/>
              <a:cs typeface="Poppins Medium"/>
              <a:sym typeface="Poppins Medium"/>
            </a:endParaRPr>
          </a:p>
        </p:txBody>
      </p:sp>
      <p:sp>
        <p:nvSpPr>
          <p:cNvPr id="903" name="Google Shape;903;g216e92170fa_0_506"/>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4" name="Google Shape;904;g216e92170fa_0_506"/>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5" name="Google Shape;905;g216e92170fa_0_506"/>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6" name="Google Shape;906;g216e92170fa_0_506"/>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907" name="Google Shape;907;g216e92170fa_0_506"/>
          <p:cNvCxnSpPr/>
          <p:nvPr/>
        </p:nvCxnSpPr>
        <p:spPr>
          <a:xfrm>
            <a:off x="2222701" y="2138076"/>
            <a:ext cx="8496300" cy="0"/>
          </a:xfrm>
          <a:prstGeom prst="straightConnector1">
            <a:avLst/>
          </a:prstGeom>
          <a:noFill/>
          <a:ln cap="flat" cmpd="sng" w="9525">
            <a:solidFill>
              <a:srgbClr val="555554"/>
            </a:solidFill>
            <a:prstDash val="solid"/>
            <a:miter lim="800000"/>
            <a:headEnd len="sm" w="sm" type="none"/>
            <a:tailEnd len="sm" w="sm" type="none"/>
          </a:ln>
        </p:spPr>
      </p:cxnSp>
      <p:sp>
        <p:nvSpPr>
          <p:cNvPr id="908" name="Google Shape;908;g216e92170fa_0_506">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9" name="Google Shape;909;g216e92170fa_0_506">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910" name="Google Shape;910;g216e92170fa_0_506">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911" name="Google Shape;911;g216e92170fa_0_506"/>
          <p:cNvGrpSpPr/>
          <p:nvPr/>
        </p:nvGrpSpPr>
        <p:grpSpPr>
          <a:xfrm>
            <a:off x="237678" y="1764517"/>
            <a:ext cx="177883" cy="206002"/>
            <a:chOff x="431322" y="1764517"/>
            <a:chExt cx="177883" cy="206002"/>
          </a:xfrm>
        </p:grpSpPr>
        <p:sp>
          <p:nvSpPr>
            <p:cNvPr id="912" name="Google Shape;912;g216e92170fa_0_506">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913" name="Google Shape;913;g216e92170fa_0_506">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914" name="Google Shape;914;g216e92170fa_0_506">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915" name="Google Shape;915;g216e92170fa_0_506"/>
          <p:cNvGrpSpPr/>
          <p:nvPr/>
        </p:nvGrpSpPr>
        <p:grpSpPr>
          <a:xfrm>
            <a:off x="237692" y="2660278"/>
            <a:ext cx="203692" cy="203692"/>
            <a:chOff x="431321" y="3254199"/>
            <a:chExt cx="265500" cy="265500"/>
          </a:xfrm>
        </p:grpSpPr>
        <p:sp>
          <p:nvSpPr>
            <p:cNvPr id="916" name="Google Shape;916;g216e92170fa_0_506"/>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917" name="Google Shape;917;g216e92170fa_0_506"/>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18" name="Google Shape;918;g216e92170fa_0_506"/>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919" name="Google Shape;919;g216e92170fa_0_506"/>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920" name="Google Shape;920;g216e92170fa_0_506"/>
          <p:cNvGrpSpPr/>
          <p:nvPr/>
        </p:nvGrpSpPr>
        <p:grpSpPr>
          <a:xfrm>
            <a:off x="2161181" y="195309"/>
            <a:ext cx="297955" cy="297955"/>
            <a:chOff x="8892506" y="664914"/>
            <a:chExt cx="209400" cy="209400"/>
          </a:xfrm>
        </p:grpSpPr>
        <p:sp>
          <p:nvSpPr>
            <p:cNvPr id="921" name="Google Shape;921;g216e92170fa_0_506">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922" name="Google Shape;922;g216e92170fa_0_506">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23" name="Google Shape;923;g216e92170fa_0_506"/>
          <p:cNvGrpSpPr/>
          <p:nvPr/>
        </p:nvGrpSpPr>
        <p:grpSpPr>
          <a:xfrm flipH="1">
            <a:off x="2568241" y="195309"/>
            <a:ext cx="297955" cy="297955"/>
            <a:chOff x="8892506" y="664914"/>
            <a:chExt cx="209400" cy="209400"/>
          </a:xfrm>
        </p:grpSpPr>
        <p:sp>
          <p:nvSpPr>
            <p:cNvPr id="924" name="Google Shape;924;g216e92170fa_0_506">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925" name="Google Shape;925;g216e92170fa_0_506">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26" name="Google Shape;926;g216e92170fa_0_506">
            <a:hlinkClick action="ppaction://hlinksldjump" r:id="rId9"/>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7" name="Google Shape;927;g216e92170fa_0_506"/>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928" name="Google Shape;928;g216e92170fa_0_506"/>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929" name="Google Shape;929;g216e92170fa_0_506"/>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930" name="Google Shape;930;g216e92170fa_0_506"/>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1" name="Google Shape;931;g216e92170fa_0_506">
            <a:hlinkClick action="ppaction://hlinksldjump" r:id="rId10"/>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932" name="Google Shape;932;g216e92170fa_0_506"/>
          <p:cNvGrpSpPr/>
          <p:nvPr/>
        </p:nvGrpSpPr>
        <p:grpSpPr>
          <a:xfrm>
            <a:off x="237678" y="2214773"/>
            <a:ext cx="203700" cy="203700"/>
            <a:chOff x="431322" y="2214773"/>
            <a:chExt cx="203700" cy="203700"/>
          </a:xfrm>
        </p:grpSpPr>
        <p:sp>
          <p:nvSpPr>
            <p:cNvPr id="933" name="Google Shape;933;g216e92170fa_0_506">
              <a:hlinkClick action="ppaction://hlinksldjump" r:id="rId11"/>
            </p:cNvPr>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934" name="Google Shape;934;g216e92170fa_0_506">
              <a:hlinkClick action="ppaction://hlinksldjump" r:id="rId12"/>
            </p:cNvPr>
            <p:cNvPicPr preferRelativeResize="0"/>
            <p:nvPr/>
          </p:nvPicPr>
          <p:blipFill rotWithShape="1">
            <a:blip r:embed="rId13">
              <a:alphaModFix/>
            </a:blip>
            <a:srcRect b="0" l="0" r="0" t="0"/>
            <a:stretch/>
          </p:blipFill>
          <p:spPr>
            <a:xfrm>
              <a:off x="472263" y="2255714"/>
              <a:ext cx="121788" cy="121788"/>
            </a:xfrm>
            <a:prstGeom prst="rect">
              <a:avLst/>
            </a:prstGeom>
            <a:noFill/>
            <a:ln>
              <a:noFill/>
            </a:ln>
          </p:spPr>
        </p:pic>
      </p:grpSp>
      <p:sp>
        <p:nvSpPr>
          <p:cNvPr id="935" name="Google Shape;935;g216e92170fa_0_506">
            <a:hlinkClick action="ppaction://hlinksldjump" r:id="rId14"/>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grpSp>
        <p:nvGrpSpPr>
          <p:cNvPr id="936" name="Google Shape;936;g216e92170fa_0_506"/>
          <p:cNvGrpSpPr/>
          <p:nvPr/>
        </p:nvGrpSpPr>
        <p:grpSpPr>
          <a:xfrm>
            <a:off x="4303845" y="1680674"/>
            <a:ext cx="2781747" cy="3564178"/>
            <a:chOff x="2944204" y="1132665"/>
            <a:chExt cx="3305700" cy="3238690"/>
          </a:xfrm>
        </p:grpSpPr>
        <p:sp>
          <p:nvSpPr>
            <p:cNvPr id="937" name="Google Shape;937;g216e92170fa_0_506"/>
            <p:cNvSpPr/>
            <p:nvPr/>
          </p:nvSpPr>
          <p:spPr>
            <a:xfrm>
              <a:off x="2944204" y="1132665"/>
              <a:ext cx="3305700" cy="669000"/>
            </a:xfrm>
            <a:prstGeom prst="chevron">
              <a:avLst>
                <a:gd fmla="val 50000" name="adj"/>
              </a:avLst>
            </a:prstGeom>
            <a:solidFill>
              <a:srgbClr val="6AA84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IN" sz="1900" u="none" cap="none" strike="noStrike">
                  <a:solidFill>
                    <a:srgbClr val="FFFFFF"/>
                  </a:solidFill>
                  <a:latin typeface="Poppins"/>
                  <a:ea typeface="Poppins"/>
                  <a:cs typeface="Poppins"/>
                  <a:sym typeface="Poppins"/>
                </a:rPr>
                <a:t>Get Inputted Playlist Data</a:t>
              </a:r>
              <a:endParaRPr b="0" i="0" sz="1900" u="none" cap="none" strike="noStrike">
                <a:solidFill>
                  <a:srgbClr val="FFFFFF"/>
                </a:solidFill>
                <a:latin typeface="Poppins"/>
                <a:ea typeface="Poppins"/>
                <a:cs typeface="Poppins"/>
                <a:sym typeface="Poppins"/>
              </a:endParaRPr>
            </a:p>
          </p:txBody>
        </p:sp>
        <p:sp>
          <p:nvSpPr>
            <p:cNvPr id="938" name="Google Shape;938;g216e92170fa_0_506"/>
            <p:cNvSpPr txBox="1"/>
            <p:nvPr/>
          </p:nvSpPr>
          <p:spPr>
            <a:xfrm>
              <a:off x="3180291" y="1755655"/>
              <a:ext cx="2833500" cy="2615700"/>
            </a:xfrm>
            <a:prstGeom prst="rect">
              <a:avLst/>
            </a:prstGeom>
            <a:noFill/>
            <a:ln>
              <a:noFill/>
            </a:ln>
          </p:spPr>
          <p:txBody>
            <a:bodyPr anchorCtr="0" anchor="t" bIns="121900" lIns="121900" spcFirstLastPara="1" rIns="121900" wrap="square" tIns="121900">
              <a:noAutofit/>
            </a:bodyPr>
            <a:lstStyle/>
            <a:p>
              <a:pPr indent="-317500" lvl="0" marL="457200" marR="0" rtl="0" algn="l">
                <a:lnSpc>
                  <a:spcPct val="115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Using Spotify API, get DataFrame of songs in playlist</a:t>
              </a:r>
              <a:endParaRPr b="0" i="0" sz="1400" u="none" cap="none" strike="noStrike">
                <a:solidFill>
                  <a:schemeClr val="lt1"/>
                </a:solidFill>
                <a:latin typeface="Poppins"/>
                <a:ea typeface="Poppins"/>
                <a:cs typeface="Poppins"/>
                <a:sym typeface="Poppins"/>
              </a:endParaRPr>
            </a:p>
            <a:p>
              <a:pPr indent="-317500" lvl="0" marL="457200" marR="0" rtl="0" algn="l">
                <a:lnSpc>
                  <a:spcPct val="115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Scale inputted data</a:t>
              </a:r>
              <a:endParaRPr b="0" i="0" sz="1400" u="none" cap="none" strike="noStrike">
                <a:solidFill>
                  <a:schemeClr val="lt1"/>
                </a:solidFill>
                <a:latin typeface="Poppins"/>
                <a:ea typeface="Poppins"/>
                <a:cs typeface="Poppins"/>
                <a:sym typeface="Poppins"/>
              </a:endParaRPr>
            </a:p>
            <a:p>
              <a:pPr indent="-317500" lvl="0" marL="457200" marR="0" rtl="0" algn="l">
                <a:lnSpc>
                  <a:spcPct val="115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Remove inputted songs from dataset</a:t>
              </a:r>
              <a:endParaRPr b="0" i="0" sz="1400" u="none" cap="none" strike="noStrike">
                <a:solidFill>
                  <a:schemeClr val="lt1"/>
                </a:solidFill>
                <a:latin typeface="Poppins"/>
                <a:ea typeface="Poppins"/>
                <a:cs typeface="Poppins"/>
                <a:sym typeface="Poppins"/>
              </a:endParaRPr>
            </a:p>
          </p:txBody>
        </p:sp>
      </p:grpSp>
      <p:grpSp>
        <p:nvGrpSpPr>
          <p:cNvPr id="939" name="Google Shape;939;g216e92170fa_0_506"/>
          <p:cNvGrpSpPr/>
          <p:nvPr/>
        </p:nvGrpSpPr>
        <p:grpSpPr>
          <a:xfrm>
            <a:off x="6695537" y="1680675"/>
            <a:ext cx="2781623" cy="4238208"/>
            <a:chOff x="3206045" y="1132666"/>
            <a:chExt cx="2927100" cy="3851166"/>
          </a:xfrm>
        </p:grpSpPr>
        <p:sp>
          <p:nvSpPr>
            <p:cNvPr id="940" name="Google Shape;940;g216e92170fa_0_506"/>
            <p:cNvSpPr/>
            <p:nvPr/>
          </p:nvSpPr>
          <p:spPr>
            <a:xfrm>
              <a:off x="3206045" y="1132666"/>
              <a:ext cx="2927100" cy="669000"/>
            </a:xfrm>
            <a:prstGeom prst="chevron">
              <a:avLst>
                <a:gd fmla="val 50000" name="adj"/>
              </a:avLst>
            </a:prstGeom>
            <a:solidFill>
              <a:srgbClr val="38761D"/>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IN" sz="1900" u="none" cap="none" strike="noStrike">
                  <a:solidFill>
                    <a:srgbClr val="FFFFFF"/>
                  </a:solidFill>
                  <a:latin typeface="Poppins"/>
                  <a:ea typeface="Poppins"/>
                  <a:cs typeface="Poppins"/>
                  <a:sym typeface="Poppins"/>
                </a:rPr>
                <a:t>Find Similarity Using Distance</a:t>
              </a:r>
              <a:endParaRPr b="0" i="0" sz="1900" u="none" cap="none" strike="noStrike">
                <a:solidFill>
                  <a:srgbClr val="FFFFFF"/>
                </a:solidFill>
                <a:latin typeface="Poppins"/>
                <a:ea typeface="Poppins"/>
                <a:cs typeface="Poppins"/>
                <a:sym typeface="Poppins"/>
              </a:endParaRPr>
            </a:p>
          </p:txBody>
        </p:sp>
        <p:sp>
          <p:nvSpPr>
            <p:cNvPr id="941" name="Google Shape;941;g216e92170fa_0_506"/>
            <p:cNvSpPr txBox="1"/>
            <p:nvPr/>
          </p:nvSpPr>
          <p:spPr>
            <a:xfrm>
              <a:off x="3266184" y="1735732"/>
              <a:ext cx="2699700" cy="3248100"/>
            </a:xfrm>
            <a:prstGeom prst="rect">
              <a:avLst/>
            </a:prstGeom>
            <a:noFill/>
            <a:ln>
              <a:noFill/>
            </a:ln>
          </p:spPr>
          <p:txBody>
            <a:bodyPr anchorCtr="0" anchor="t" bIns="121900" lIns="121900" spcFirstLastPara="1" rIns="121900" wrap="square" tIns="121900">
              <a:noAutofit/>
            </a:bodyPr>
            <a:lstStyle/>
            <a:p>
              <a:pPr indent="-317500" lvl="0" marL="457200" marR="0" rtl="0" algn="l">
                <a:lnSpc>
                  <a:spcPct val="115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Use Gower distance to include genre for comparison</a:t>
              </a:r>
              <a:endParaRPr b="0" i="0" sz="1400" u="none" cap="none" strike="noStrike">
                <a:solidFill>
                  <a:schemeClr val="lt1"/>
                </a:solidFill>
                <a:latin typeface="Poppins"/>
                <a:ea typeface="Poppins"/>
                <a:cs typeface="Poppins"/>
                <a:sym typeface="Poppins"/>
              </a:endParaRPr>
            </a:p>
            <a:p>
              <a:pPr indent="-330200" lvl="0" marL="457200" marR="0" rtl="0" algn="l">
                <a:lnSpc>
                  <a:spcPct val="115000"/>
                </a:lnSpc>
                <a:spcBef>
                  <a:spcPts val="0"/>
                </a:spcBef>
                <a:spcAft>
                  <a:spcPts val="0"/>
                </a:spcAft>
                <a:buClr>
                  <a:schemeClr val="lt1"/>
                </a:buClr>
                <a:buSzPts val="1600"/>
                <a:buFont typeface="Poppins"/>
                <a:buChar char="●"/>
              </a:pPr>
              <a:r>
                <a:rPr b="0" i="0" lang="en-IN" sz="1400" u="none" cap="none" strike="noStrike">
                  <a:solidFill>
                    <a:schemeClr val="lt1"/>
                  </a:solidFill>
                  <a:latin typeface="Poppins"/>
                  <a:ea typeface="Poppins"/>
                  <a:cs typeface="Poppins"/>
                  <a:sym typeface="Poppins"/>
                </a:rPr>
                <a:t>Use Euclidean distance for just similar sounding songs</a:t>
              </a:r>
              <a:endParaRPr b="0" i="0" sz="1400" u="none" cap="none" strike="noStrike">
                <a:solidFill>
                  <a:schemeClr val="lt1"/>
                </a:solidFill>
                <a:latin typeface="Poppins"/>
                <a:ea typeface="Poppins"/>
                <a:cs typeface="Poppins"/>
                <a:sym typeface="Poppins"/>
              </a:endParaRPr>
            </a:p>
            <a:p>
              <a:pPr indent="-317500" lvl="0" marL="457200" marR="0" rtl="0" algn="l">
                <a:lnSpc>
                  <a:spcPct val="115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Find most similar songs to each song in the playlist</a:t>
              </a:r>
              <a:endParaRPr b="0" i="0" sz="1400" u="none" cap="none" strike="noStrike">
                <a:solidFill>
                  <a:schemeClr val="lt1"/>
                </a:solidFill>
                <a:latin typeface="Poppins"/>
                <a:ea typeface="Poppins"/>
                <a:cs typeface="Poppins"/>
                <a:sym typeface="Poppins"/>
              </a:endParaRPr>
            </a:p>
            <a:p>
              <a:pPr indent="-317500" lvl="0" marL="457200" marR="0" rtl="0" algn="l">
                <a:lnSpc>
                  <a:spcPct val="115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Treat all inputted songs as cluster and find closest songs to centroid</a:t>
              </a:r>
              <a:endParaRPr b="0" i="0" sz="1400" u="none" cap="none" strike="noStrike">
                <a:solidFill>
                  <a:schemeClr val="lt1"/>
                </a:solidFill>
                <a:latin typeface="Poppins"/>
                <a:ea typeface="Poppins"/>
                <a:cs typeface="Poppins"/>
                <a:sym typeface="Poppins"/>
              </a:endParaRPr>
            </a:p>
          </p:txBody>
        </p:sp>
      </p:grpSp>
      <p:grpSp>
        <p:nvGrpSpPr>
          <p:cNvPr id="942" name="Google Shape;942;g216e92170fa_0_506"/>
          <p:cNvGrpSpPr/>
          <p:nvPr/>
        </p:nvGrpSpPr>
        <p:grpSpPr>
          <a:xfrm>
            <a:off x="2120938" y="1676478"/>
            <a:ext cx="2565473" cy="3568500"/>
            <a:chOff x="0" y="1129113"/>
            <a:chExt cx="3546900" cy="3242322"/>
          </a:xfrm>
        </p:grpSpPr>
        <p:sp>
          <p:nvSpPr>
            <p:cNvPr id="943" name="Google Shape;943;g216e92170fa_0_506"/>
            <p:cNvSpPr/>
            <p:nvPr/>
          </p:nvSpPr>
          <p:spPr>
            <a:xfrm>
              <a:off x="0" y="1129113"/>
              <a:ext cx="3546900" cy="669000"/>
            </a:xfrm>
            <a:prstGeom prst="homePlate">
              <a:avLst>
                <a:gd fmla="val 50000" name="adj"/>
              </a:avLst>
            </a:prstGeom>
            <a:solidFill>
              <a:srgbClr val="93C47D"/>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IN" sz="1900" u="none" cap="none" strike="noStrike">
                  <a:solidFill>
                    <a:srgbClr val="FFFFFF"/>
                  </a:solidFill>
                  <a:latin typeface="Poppins"/>
                  <a:ea typeface="Poppins"/>
                  <a:cs typeface="Poppins"/>
                  <a:sym typeface="Poppins"/>
                </a:rPr>
                <a:t>Prepare Dataset</a:t>
              </a:r>
              <a:endParaRPr b="0" i="0" sz="1900" u="none" cap="none" strike="noStrike">
                <a:solidFill>
                  <a:srgbClr val="FFFFFF"/>
                </a:solidFill>
                <a:latin typeface="Poppins"/>
                <a:ea typeface="Poppins"/>
                <a:cs typeface="Poppins"/>
                <a:sym typeface="Poppins"/>
              </a:endParaRPr>
            </a:p>
          </p:txBody>
        </p:sp>
        <p:sp>
          <p:nvSpPr>
            <p:cNvPr id="944" name="Google Shape;944;g216e92170fa_0_506"/>
            <p:cNvSpPr txBox="1"/>
            <p:nvPr/>
          </p:nvSpPr>
          <p:spPr>
            <a:xfrm>
              <a:off x="176517" y="1755735"/>
              <a:ext cx="3056400" cy="2615700"/>
            </a:xfrm>
            <a:prstGeom prst="rect">
              <a:avLst/>
            </a:prstGeom>
            <a:noFill/>
            <a:ln>
              <a:noFill/>
            </a:ln>
          </p:spPr>
          <p:txBody>
            <a:bodyPr anchorCtr="0" anchor="t" bIns="121900" lIns="121900" spcFirstLastPara="1" rIns="121900" wrap="square" tIns="121900">
              <a:noAutofit/>
            </a:bodyPr>
            <a:lstStyle/>
            <a:p>
              <a:pPr indent="-317500" lvl="0" marL="457200" marR="0" rtl="0" algn="l">
                <a:lnSpc>
                  <a:spcPct val="115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Optionally include genre feature and/or only include English song titles</a:t>
              </a:r>
              <a:endParaRPr b="0" i="0" sz="1400" u="none" cap="none" strike="noStrike">
                <a:solidFill>
                  <a:schemeClr val="lt1"/>
                </a:solidFill>
                <a:latin typeface="Poppins"/>
                <a:ea typeface="Poppins"/>
                <a:cs typeface="Poppins"/>
                <a:sym typeface="Poppins"/>
              </a:endParaRPr>
            </a:p>
            <a:p>
              <a:pPr indent="-317500" lvl="0" marL="457200" marR="0" rtl="0" algn="l">
                <a:lnSpc>
                  <a:spcPct val="115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Scale numeric variables</a:t>
              </a:r>
              <a:endParaRPr b="0" i="0" sz="1400"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grpSp>
      <p:grpSp>
        <p:nvGrpSpPr>
          <p:cNvPr id="945" name="Google Shape;945;g216e92170fa_0_506"/>
          <p:cNvGrpSpPr/>
          <p:nvPr/>
        </p:nvGrpSpPr>
        <p:grpSpPr>
          <a:xfrm>
            <a:off x="9095513" y="1680675"/>
            <a:ext cx="2911054" cy="3558383"/>
            <a:chOff x="2878754" y="1132643"/>
            <a:chExt cx="3063300" cy="3233424"/>
          </a:xfrm>
        </p:grpSpPr>
        <p:sp>
          <p:nvSpPr>
            <p:cNvPr id="946" name="Google Shape;946;g216e92170fa_0_506"/>
            <p:cNvSpPr/>
            <p:nvPr/>
          </p:nvSpPr>
          <p:spPr>
            <a:xfrm>
              <a:off x="2878754" y="1132643"/>
              <a:ext cx="3063300" cy="669000"/>
            </a:xfrm>
            <a:prstGeom prst="chevron">
              <a:avLst>
                <a:gd fmla="val 50000" name="adj"/>
              </a:avLst>
            </a:prstGeom>
            <a:solidFill>
              <a:srgbClr val="274E1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IN" sz="1900" u="none" cap="none" strike="noStrike">
                  <a:solidFill>
                    <a:srgbClr val="FFFFFF"/>
                  </a:solidFill>
                  <a:latin typeface="Poppins"/>
                  <a:ea typeface="Poppins"/>
                  <a:cs typeface="Poppins"/>
                  <a:sym typeface="Poppins"/>
                </a:rPr>
                <a:t>Output Curated Spotify Playlist </a:t>
              </a:r>
              <a:endParaRPr b="0" i="0" sz="1900" u="none" cap="none" strike="noStrike">
                <a:solidFill>
                  <a:srgbClr val="FFFFFF"/>
                </a:solidFill>
                <a:latin typeface="Poppins"/>
                <a:ea typeface="Poppins"/>
                <a:cs typeface="Poppins"/>
                <a:sym typeface="Poppins"/>
              </a:endParaRPr>
            </a:p>
          </p:txBody>
        </p:sp>
        <p:sp>
          <p:nvSpPr>
            <p:cNvPr id="947" name="Google Shape;947;g216e92170fa_0_506"/>
            <p:cNvSpPr txBox="1"/>
            <p:nvPr/>
          </p:nvSpPr>
          <p:spPr>
            <a:xfrm>
              <a:off x="3136913" y="1750367"/>
              <a:ext cx="2236200" cy="2615700"/>
            </a:xfrm>
            <a:prstGeom prst="rect">
              <a:avLst/>
            </a:prstGeom>
            <a:noFill/>
            <a:ln>
              <a:noFill/>
            </a:ln>
          </p:spPr>
          <p:txBody>
            <a:bodyPr anchorCtr="0" anchor="t" bIns="121900" lIns="121900" spcFirstLastPara="1" rIns="121900" wrap="square" tIns="121900">
              <a:noAutofit/>
            </a:bodyPr>
            <a:lstStyle/>
            <a:p>
              <a:pPr indent="-317500" lvl="0" marL="457200" marR="0" rtl="0" algn="l">
                <a:lnSpc>
                  <a:spcPct val="115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Create playlist in Spotify and output playlist URL</a:t>
              </a:r>
              <a:endParaRPr b="0" i="0" sz="1400" u="none" cap="none" strike="noStrike">
                <a:solidFill>
                  <a:schemeClr val="lt1"/>
                </a:solidFill>
                <a:latin typeface="Poppins"/>
                <a:ea typeface="Poppins"/>
                <a:cs typeface="Poppins"/>
                <a:sym typeface="Poppin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g216e92170fa_0_595"/>
          <p:cNvSpPr txBox="1"/>
          <p:nvPr>
            <p:ph type="ctrTitle"/>
          </p:nvPr>
        </p:nvSpPr>
        <p:spPr>
          <a:xfrm>
            <a:off x="1584425" y="1394288"/>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Arial"/>
              <a:buNone/>
            </a:pPr>
            <a:r>
              <a:rPr lang="en-IN">
                <a:solidFill>
                  <a:srgbClr val="1ED760"/>
                </a:solidFill>
                <a:latin typeface="Poppins Medium"/>
                <a:ea typeface="Poppins Medium"/>
                <a:cs typeface="Poppins Medium"/>
                <a:sym typeface="Poppins Medium"/>
              </a:rPr>
              <a:t>Live Demo</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956" name="Shape 956"/>
        <p:cNvGrpSpPr/>
        <p:nvPr/>
      </p:nvGrpSpPr>
      <p:grpSpPr>
        <a:xfrm>
          <a:off x="0" y="0"/>
          <a:ext cx="0" cy="0"/>
          <a:chOff x="0" y="0"/>
          <a:chExt cx="0" cy="0"/>
        </a:xfrm>
      </p:grpSpPr>
      <p:sp>
        <p:nvSpPr>
          <p:cNvPr id="957" name="Google Shape;957;g1b68ecf4afa_0_437"/>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958" name="Google Shape;958;g1b68ecf4afa_0_437"/>
          <p:cNvGrpSpPr/>
          <p:nvPr/>
        </p:nvGrpSpPr>
        <p:grpSpPr>
          <a:xfrm>
            <a:off x="400070" y="221666"/>
            <a:ext cx="361219" cy="70242"/>
            <a:chOff x="249382" y="221673"/>
            <a:chExt cx="234497" cy="45600"/>
          </a:xfrm>
        </p:grpSpPr>
        <p:sp>
          <p:nvSpPr>
            <p:cNvPr id="959" name="Google Shape;959;g1b68ecf4afa_0_437"/>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0" name="Google Shape;960;g1b68ecf4afa_0_437"/>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1" name="Google Shape;961;g1b68ecf4afa_0_437"/>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962" name="Google Shape;962;g1b68ecf4afa_0_437"/>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3" name="Google Shape;963;g1b68ecf4afa_0_437"/>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964" name="Google Shape;964;g1b68ecf4afa_0_437"/>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5" name="Google Shape;965;g1b68ecf4afa_0_437"/>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6" name="Google Shape;966;g1b68ecf4afa_0_437"/>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7" name="Google Shape;967;g1b68ecf4afa_0_437"/>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8" name="Google Shape;968;g1b68ecf4afa_0_437"/>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9" name="Google Shape;969;g1b68ecf4afa_0_437"/>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0" name="Google Shape;970;g1b68ecf4afa_0_437"/>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1" name="Google Shape;971;g1b68ecf4afa_0_437"/>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972" name="Google Shape;972;g1b68ecf4afa_0_437"/>
          <p:cNvCxnSpPr/>
          <p:nvPr/>
        </p:nvCxnSpPr>
        <p:spPr>
          <a:xfrm>
            <a:off x="2222701" y="2138076"/>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973" name="Google Shape;973;g1b68ecf4afa_0_437"/>
          <p:cNvGrpSpPr/>
          <p:nvPr/>
        </p:nvGrpSpPr>
        <p:grpSpPr>
          <a:xfrm>
            <a:off x="2217611" y="1695702"/>
            <a:ext cx="313073" cy="246567"/>
            <a:chOff x="3309834" y="2990826"/>
            <a:chExt cx="313073" cy="246567"/>
          </a:xfrm>
        </p:grpSpPr>
        <p:sp>
          <p:nvSpPr>
            <p:cNvPr id="974" name="Google Shape;974;g1b68ecf4afa_0_437"/>
            <p:cNvSpPr/>
            <p:nvPr/>
          </p:nvSpPr>
          <p:spPr>
            <a:xfrm>
              <a:off x="3407028" y="2999226"/>
              <a:ext cx="215879" cy="23816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dd with solid fill" id="975" name="Google Shape;975;g1b68ecf4afa_0_437"/>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976" name="Google Shape;976;g1b68ecf4afa_0_437"/>
          <p:cNvGrpSpPr/>
          <p:nvPr/>
        </p:nvGrpSpPr>
        <p:grpSpPr>
          <a:xfrm>
            <a:off x="2760068" y="1803194"/>
            <a:ext cx="234497" cy="45600"/>
            <a:chOff x="249382" y="221673"/>
            <a:chExt cx="234497" cy="45600"/>
          </a:xfrm>
        </p:grpSpPr>
        <p:sp>
          <p:nvSpPr>
            <p:cNvPr id="977" name="Google Shape;977;g1b68ecf4afa_0_437"/>
            <p:cNvSpPr/>
            <p:nvPr/>
          </p:nvSpPr>
          <p:spPr>
            <a:xfrm>
              <a:off x="24938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8" name="Google Shape;978;g1b68ecf4afa_0_437"/>
            <p:cNvSpPr/>
            <p:nvPr/>
          </p:nvSpPr>
          <p:spPr>
            <a:xfrm>
              <a:off x="34463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9" name="Google Shape;979;g1b68ecf4afa_0_437"/>
            <p:cNvSpPr/>
            <p:nvPr/>
          </p:nvSpPr>
          <p:spPr>
            <a:xfrm>
              <a:off x="438279"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980" name="Google Shape;980;g1b68ecf4afa_0_437">
            <a:hlinkClick action="ppaction://hlinksldjump" r:id="rId4"/>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1" name="Google Shape;981;g1b68ecf4afa_0_437">
            <a:hlinkClick action="ppaction://hlinksldjump" r:id="rId5"/>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982" name="Google Shape;982;g1b68ecf4afa_0_437">
            <a:hlinkClick action="ppaction://hlinksldjump" r:id="rId6"/>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983" name="Google Shape;983;g1b68ecf4afa_0_437"/>
          <p:cNvGrpSpPr/>
          <p:nvPr/>
        </p:nvGrpSpPr>
        <p:grpSpPr>
          <a:xfrm>
            <a:off x="237678" y="1764517"/>
            <a:ext cx="177883" cy="206002"/>
            <a:chOff x="431322" y="1764517"/>
            <a:chExt cx="177883" cy="206002"/>
          </a:xfrm>
        </p:grpSpPr>
        <p:sp>
          <p:nvSpPr>
            <p:cNvPr id="984" name="Google Shape;984;g1b68ecf4afa_0_437">
              <a:hlinkClick action="ppaction://hlinksldjump" r:id="rId7"/>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985" name="Google Shape;985;g1b68ecf4afa_0_437">
              <a:hlinkClick action="ppaction://hlinksldjump" r:id="rId8"/>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986" name="Google Shape;986;g1b68ecf4afa_0_437">
              <a:hlinkClick action="ppaction://hlinksldjump" r:id="rId9"/>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987" name="Google Shape;987;g1b68ecf4afa_0_437"/>
          <p:cNvGrpSpPr/>
          <p:nvPr/>
        </p:nvGrpSpPr>
        <p:grpSpPr>
          <a:xfrm>
            <a:off x="237692" y="2660278"/>
            <a:ext cx="203692" cy="203692"/>
            <a:chOff x="431321" y="3254199"/>
            <a:chExt cx="265500" cy="265500"/>
          </a:xfrm>
        </p:grpSpPr>
        <p:sp>
          <p:nvSpPr>
            <p:cNvPr id="988" name="Google Shape;988;g1b68ecf4afa_0_437"/>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989" name="Google Shape;989;g1b68ecf4afa_0_437"/>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90" name="Google Shape;990;g1b68ecf4afa_0_437"/>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991" name="Google Shape;991;g1b68ecf4afa_0_437"/>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992" name="Google Shape;992;g1b68ecf4afa_0_437"/>
          <p:cNvGrpSpPr/>
          <p:nvPr/>
        </p:nvGrpSpPr>
        <p:grpSpPr>
          <a:xfrm>
            <a:off x="2161181" y="195309"/>
            <a:ext cx="297955" cy="297955"/>
            <a:chOff x="8892506" y="664914"/>
            <a:chExt cx="209400" cy="209400"/>
          </a:xfrm>
        </p:grpSpPr>
        <p:sp>
          <p:nvSpPr>
            <p:cNvPr id="993" name="Google Shape;993;g1b68ecf4afa_0_437">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994" name="Google Shape;994;g1b68ecf4afa_0_437">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95" name="Google Shape;995;g1b68ecf4afa_0_437"/>
          <p:cNvGrpSpPr/>
          <p:nvPr/>
        </p:nvGrpSpPr>
        <p:grpSpPr>
          <a:xfrm flipH="1">
            <a:off x="2568241" y="195309"/>
            <a:ext cx="297955" cy="297955"/>
            <a:chOff x="8892506" y="664914"/>
            <a:chExt cx="209400" cy="209400"/>
          </a:xfrm>
        </p:grpSpPr>
        <p:sp>
          <p:nvSpPr>
            <p:cNvPr id="996" name="Google Shape;996;g1b68ecf4afa_0_437">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997" name="Google Shape;997;g1b68ecf4afa_0_437">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98" name="Google Shape;998;g1b68ecf4afa_0_437">
            <a:hlinkClick action="ppaction://hlinksldjump" r:id="rId10"/>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9" name="Google Shape;999;g1b68ecf4afa_0_437"/>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000" name="Google Shape;1000;g1b68ecf4afa_0_437"/>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001" name="Google Shape;1001;g1b68ecf4afa_0_437"/>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002" name="Google Shape;1002;g1b68ecf4afa_0_437"/>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3" name="Google Shape;1003;g1b68ecf4afa_0_437">
            <a:hlinkClick action="ppaction://hlinksldjump" r:id="rId11"/>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1004" name="Google Shape;1004;g1b68ecf4afa_0_437"/>
          <p:cNvGrpSpPr/>
          <p:nvPr/>
        </p:nvGrpSpPr>
        <p:grpSpPr>
          <a:xfrm>
            <a:off x="237678" y="2214773"/>
            <a:ext cx="203700" cy="203700"/>
            <a:chOff x="431322" y="2214773"/>
            <a:chExt cx="203700" cy="203700"/>
          </a:xfrm>
        </p:grpSpPr>
        <p:sp>
          <p:nvSpPr>
            <p:cNvPr id="1005" name="Google Shape;1005;g1b68ecf4afa_0_437">
              <a:hlinkClick action="ppaction://hlinksldjump" r:id="rId12"/>
            </p:cNvPr>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006" name="Google Shape;1006;g1b68ecf4afa_0_437">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sp>
        <p:nvSpPr>
          <p:cNvPr id="1007" name="Google Shape;1007;g1b68ecf4afa_0_437">
            <a:hlinkClick action="ppaction://hlinksldjump" r:id="rId15"/>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008" name="Google Shape;1008;g1b68ecf4afa_0_437"/>
          <p:cNvSpPr txBox="1"/>
          <p:nvPr/>
        </p:nvSpPr>
        <p:spPr>
          <a:xfrm>
            <a:off x="1949650" y="463375"/>
            <a:ext cx="10991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rPr b="0" i="0" lang="en-IN" sz="3400" u="none" cap="none" strike="noStrike">
                <a:solidFill>
                  <a:srgbClr val="1ED760"/>
                </a:solidFill>
                <a:latin typeface="Poppins Medium"/>
                <a:ea typeface="Poppins Medium"/>
                <a:cs typeface="Poppins Medium"/>
                <a:sym typeface="Poppins Medium"/>
              </a:rPr>
              <a:t>User Created and Inputted Playlist</a:t>
            </a:r>
            <a:endParaRPr b="0" i="0" sz="3400" u="none" cap="none" strike="noStrike">
              <a:solidFill>
                <a:srgbClr val="1ED760"/>
              </a:solidFill>
              <a:latin typeface="Poppins Medium"/>
              <a:ea typeface="Poppins Medium"/>
              <a:cs typeface="Poppins Medium"/>
              <a:sym typeface="Poppins Medium"/>
            </a:endParaRPr>
          </a:p>
        </p:txBody>
      </p:sp>
      <p:pic>
        <p:nvPicPr>
          <p:cNvPr id="1009" name="Google Shape;1009;g1b68ecf4afa_0_437"/>
          <p:cNvPicPr preferRelativeResize="0"/>
          <p:nvPr/>
        </p:nvPicPr>
        <p:blipFill rotWithShape="1">
          <a:blip r:embed="rId16">
            <a:alphaModFix/>
          </a:blip>
          <a:srcRect b="0" l="0" r="0" t="0"/>
          <a:stretch/>
        </p:blipFill>
        <p:spPr>
          <a:xfrm>
            <a:off x="1963800" y="1134085"/>
            <a:ext cx="10228199" cy="52722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1013" name="Shape 1013"/>
        <p:cNvGrpSpPr/>
        <p:nvPr/>
      </p:nvGrpSpPr>
      <p:grpSpPr>
        <a:xfrm>
          <a:off x="0" y="0"/>
          <a:ext cx="0" cy="0"/>
          <a:chOff x="0" y="0"/>
          <a:chExt cx="0" cy="0"/>
        </a:xfrm>
      </p:grpSpPr>
      <p:sp>
        <p:nvSpPr>
          <p:cNvPr id="1014" name="Google Shape;1014;g1b68ecf4afa_0_503"/>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1015" name="Google Shape;1015;g1b68ecf4afa_0_503"/>
          <p:cNvGrpSpPr/>
          <p:nvPr/>
        </p:nvGrpSpPr>
        <p:grpSpPr>
          <a:xfrm>
            <a:off x="400070" y="221666"/>
            <a:ext cx="361219" cy="70242"/>
            <a:chOff x="249382" y="221673"/>
            <a:chExt cx="234497" cy="45600"/>
          </a:xfrm>
        </p:grpSpPr>
        <p:sp>
          <p:nvSpPr>
            <p:cNvPr id="1016" name="Google Shape;1016;g1b68ecf4afa_0_503"/>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7" name="Google Shape;1017;g1b68ecf4afa_0_503"/>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8" name="Google Shape;1018;g1b68ecf4afa_0_503"/>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019" name="Google Shape;1019;g1b68ecf4afa_0_503"/>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0" name="Google Shape;1020;g1b68ecf4afa_0_503"/>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021" name="Google Shape;1021;g1b68ecf4afa_0_503"/>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2" name="Google Shape;1022;g1b68ecf4afa_0_503"/>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3" name="Google Shape;1023;g1b68ecf4afa_0_503"/>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4" name="Google Shape;1024;g1b68ecf4afa_0_503"/>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5" name="Google Shape;1025;g1b68ecf4afa_0_503"/>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6" name="Google Shape;1026;g1b68ecf4afa_0_503"/>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7" name="Google Shape;1027;g1b68ecf4afa_0_503"/>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8" name="Google Shape;1028;g1b68ecf4afa_0_503"/>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029" name="Google Shape;1029;g1b68ecf4afa_0_503"/>
          <p:cNvCxnSpPr/>
          <p:nvPr/>
        </p:nvCxnSpPr>
        <p:spPr>
          <a:xfrm>
            <a:off x="2222701" y="2138076"/>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1030" name="Google Shape;1030;g1b68ecf4afa_0_503"/>
          <p:cNvGrpSpPr/>
          <p:nvPr/>
        </p:nvGrpSpPr>
        <p:grpSpPr>
          <a:xfrm>
            <a:off x="2217611" y="1695702"/>
            <a:ext cx="313073" cy="246567"/>
            <a:chOff x="3309834" y="2990826"/>
            <a:chExt cx="313073" cy="246567"/>
          </a:xfrm>
        </p:grpSpPr>
        <p:sp>
          <p:nvSpPr>
            <p:cNvPr id="1031" name="Google Shape;1031;g1b68ecf4afa_0_503"/>
            <p:cNvSpPr/>
            <p:nvPr/>
          </p:nvSpPr>
          <p:spPr>
            <a:xfrm>
              <a:off x="3407028" y="2999226"/>
              <a:ext cx="215879" cy="23816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dd with solid fill" id="1032" name="Google Shape;1032;g1b68ecf4afa_0_503"/>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1033" name="Google Shape;1033;g1b68ecf4afa_0_503"/>
          <p:cNvGrpSpPr/>
          <p:nvPr/>
        </p:nvGrpSpPr>
        <p:grpSpPr>
          <a:xfrm>
            <a:off x="2760068" y="1803194"/>
            <a:ext cx="234497" cy="45600"/>
            <a:chOff x="249382" y="221673"/>
            <a:chExt cx="234497" cy="45600"/>
          </a:xfrm>
        </p:grpSpPr>
        <p:sp>
          <p:nvSpPr>
            <p:cNvPr id="1034" name="Google Shape;1034;g1b68ecf4afa_0_503"/>
            <p:cNvSpPr/>
            <p:nvPr/>
          </p:nvSpPr>
          <p:spPr>
            <a:xfrm>
              <a:off x="24938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5" name="Google Shape;1035;g1b68ecf4afa_0_503"/>
            <p:cNvSpPr/>
            <p:nvPr/>
          </p:nvSpPr>
          <p:spPr>
            <a:xfrm>
              <a:off x="34463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6" name="Google Shape;1036;g1b68ecf4afa_0_503"/>
            <p:cNvSpPr/>
            <p:nvPr/>
          </p:nvSpPr>
          <p:spPr>
            <a:xfrm>
              <a:off x="438279"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037" name="Google Shape;1037;g1b68ecf4afa_0_503">
            <a:hlinkClick action="ppaction://hlinksldjump" r:id="rId4"/>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8" name="Google Shape;1038;g1b68ecf4afa_0_503">
            <a:hlinkClick action="ppaction://hlinksldjump" r:id="rId5"/>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039" name="Google Shape;1039;g1b68ecf4afa_0_503">
            <a:hlinkClick action="ppaction://hlinksldjump" r:id="rId6"/>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040" name="Google Shape;1040;g1b68ecf4afa_0_503"/>
          <p:cNvGrpSpPr/>
          <p:nvPr/>
        </p:nvGrpSpPr>
        <p:grpSpPr>
          <a:xfrm>
            <a:off x="237678" y="1764517"/>
            <a:ext cx="177883" cy="206002"/>
            <a:chOff x="431322" y="1764517"/>
            <a:chExt cx="177883" cy="206002"/>
          </a:xfrm>
        </p:grpSpPr>
        <p:sp>
          <p:nvSpPr>
            <p:cNvPr id="1041" name="Google Shape;1041;g1b68ecf4afa_0_503">
              <a:hlinkClick action="ppaction://hlinksldjump" r:id="rId7"/>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042" name="Google Shape;1042;g1b68ecf4afa_0_503">
              <a:hlinkClick action="ppaction://hlinksldjump" r:id="rId8"/>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043" name="Google Shape;1043;g1b68ecf4afa_0_503">
              <a:hlinkClick action="ppaction://hlinksldjump" r:id="rId9"/>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1044" name="Google Shape;1044;g1b68ecf4afa_0_503"/>
          <p:cNvGrpSpPr/>
          <p:nvPr/>
        </p:nvGrpSpPr>
        <p:grpSpPr>
          <a:xfrm>
            <a:off x="237692" y="2660278"/>
            <a:ext cx="203692" cy="203692"/>
            <a:chOff x="431321" y="3254199"/>
            <a:chExt cx="265500" cy="265500"/>
          </a:xfrm>
        </p:grpSpPr>
        <p:sp>
          <p:nvSpPr>
            <p:cNvPr id="1045" name="Google Shape;1045;g1b68ecf4afa_0_503"/>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046" name="Google Shape;1046;g1b68ecf4afa_0_503"/>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47" name="Google Shape;1047;g1b68ecf4afa_0_503"/>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048" name="Google Shape;1048;g1b68ecf4afa_0_503"/>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1049" name="Google Shape;1049;g1b68ecf4afa_0_503"/>
          <p:cNvGrpSpPr/>
          <p:nvPr/>
        </p:nvGrpSpPr>
        <p:grpSpPr>
          <a:xfrm>
            <a:off x="2161181" y="195309"/>
            <a:ext cx="297955" cy="297955"/>
            <a:chOff x="8892506" y="664914"/>
            <a:chExt cx="209400" cy="209400"/>
          </a:xfrm>
        </p:grpSpPr>
        <p:sp>
          <p:nvSpPr>
            <p:cNvPr id="1050" name="Google Shape;1050;g1b68ecf4afa_0_503">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051" name="Google Shape;1051;g1b68ecf4afa_0_503">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52" name="Google Shape;1052;g1b68ecf4afa_0_503"/>
          <p:cNvGrpSpPr/>
          <p:nvPr/>
        </p:nvGrpSpPr>
        <p:grpSpPr>
          <a:xfrm flipH="1">
            <a:off x="2568241" y="195309"/>
            <a:ext cx="297955" cy="297955"/>
            <a:chOff x="8892506" y="664914"/>
            <a:chExt cx="209400" cy="209400"/>
          </a:xfrm>
        </p:grpSpPr>
        <p:sp>
          <p:nvSpPr>
            <p:cNvPr id="1053" name="Google Shape;1053;g1b68ecf4afa_0_503">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054" name="Google Shape;1054;g1b68ecf4afa_0_503">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55" name="Google Shape;1055;g1b68ecf4afa_0_503">
            <a:hlinkClick action="ppaction://hlinksldjump" r:id="rId10"/>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6" name="Google Shape;1056;g1b68ecf4afa_0_503"/>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057" name="Google Shape;1057;g1b68ecf4afa_0_503"/>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058" name="Google Shape;1058;g1b68ecf4afa_0_503"/>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059" name="Google Shape;1059;g1b68ecf4afa_0_503"/>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0" name="Google Shape;1060;g1b68ecf4afa_0_503">
            <a:hlinkClick action="ppaction://hlinksldjump" r:id="rId11"/>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1061" name="Google Shape;1061;g1b68ecf4afa_0_503"/>
          <p:cNvGrpSpPr/>
          <p:nvPr/>
        </p:nvGrpSpPr>
        <p:grpSpPr>
          <a:xfrm>
            <a:off x="237678" y="2214773"/>
            <a:ext cx="203700" cy="203700"/>
            <a:chOff x="431322" y="2214773"/>
            <a:chExt cx="203700" cy="203700"/>
          </a:xfrm>
        </p:grpSpPr>
        <p:sp>
          <p:nvSpPr>
            <p:cNvPr id="1062" name="Google Shape;1062;g1b68ecf4afa_0_503">
              <a:hlinkClick action="ppaction://hlinksldjump" r:id="rId12"/>
            </p:cNvPr>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063" name="Google Shape;1063;g1b68ecf4afa_0_503">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sp>
        <p:nvSpPr>
          <p:cNvPr id="1064" name="Google Shape;1064;g1b68ecf4afa_0_503">
            <a:hlinkClick action="ppaction://hlinksldjump" r:id="rId15"/>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065" name="Google Shape;1065;g1b68ecf4afa_0_503"/>
          <p:cNvSpPr txBox="1"/>
          <p:nvPr/>
        </p:nvSpPr>
        <p:spPr>
          <a:xfrm>
            <a:off x="3541525" y="1583963"/>
            <a:ext cx="4524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chemeClr val="lt1"/>
                </a:solidFill>
                <a:latin typeface="Calibri"/>
                <a:ea typeface="Calibri"/>
                <a:cs typeface="Calibri"/>
                <a:sym typeface="Calibri"/>
              </a:rPr>
              <a:t>Proceessing…</a:t>
            </a:r>
            <a:endParaRPr b="0" i="0" sz="2400" u="none" cap="none" strike="noStrike">
              <a:solidFill>
                <a:schemeClr val="lt1"/>
              </a:solidFill>
              <a:latin typeface="Calibri"/>
              <a:ea typeface="Calibri"/>
              <a:cs typeface="Calibri"/>
              <a:sym typeface="Calibri"/>
            </a:endParaRPr>
          </a:p>
        </p:txBody>
      </p:sp>
      <p:sp>
        <p:nvSpPr>
          <p:cNvPr id="1066" name="Google Shape;1066;g1b68ecf4afa_0_503"/>
          <p:cNvSpPr txBox="1"/>
          <p:nvPr/>
        </p:nvSpPr>
        <p:spPr>
          <a:xfrm>
            <a:off x="1965150" y="594500"/>
            <a:ext cx="10991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rPr b="0" i="0" lang="en-IN" sz="3400" u="none" cap="none" strike="noStrike">
                <a:solidFill>
                  <a:srgbClr val="1ED760"/>
                </a:solidFill>
                <a:latin typeface="Poppins Medium"/>
                <a:ea typeface="Poppins Medium"/>
                <a:cs typeface="Poppins Medium"/>
                <a:sym typeface="Poppins Medium"/>
              </a:rPr>
              <a:t>Input and Output of Program</a:t>
            </a:r>
            <a:endParaRPr b="0" i="0" sz="3400" u="none" cap="none" strike="noStrike">
              <a:solidFill>
                <a:srgbClr val="1ED760"/>
              </a:solidFill>
              <a:latin typeface="Poppins Medium"/>
              <a:ea typeface="Poppins Medium"/>
              <a:cs typeface="Poppins Medium"/>
              <a:sym typeface="Poppins Medium"/>
            </a:endParaRPr>
          </a:p>
        </p:txBody>
      </p:sp>
      <p:pic>
        <p:nvPicPr>
          <p:cNvPr id="1067" name="Google Shape;1067;g1b68ecf4afa_0_503"/>
          <p:cNvPicPr preferRelativeResize="0"/>
          <p:nvPr/>
        </p:nvPicPr>
        <p:blipFill rotWithShape="1">
          <a:blip r:embed="rId16">
            <a:alphaModFix/>
          </a:blip>
          <a:srcRect b="0" l="0" r="0" t="0"/>
          <a:stretch/>
        </p:blipFill>
        <p:spPr>
          <a:xfrm>
            <a:off x="3122138" y="1500813"/>
            <a:ext cx="7343775" cy="5229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00" scaled="0"/>
        </a:gradFill>
      </p:bgPr>
    </p:bg>
    <p:spTree>
      <p:nvGrpSpPr>
        <p:cNvPr id="114" name="Shape 114"/>
        <p:cNvGrpSpPr/>
        <p:nvPr/>
      </p:nvGrpSpPr>
      <p:grpSpPr>
        <a:xfrm>
          <a:off x="0" y="0"/>
          <a:ext cx="0" cy="0"/>
          <a:chOff x="0" y="0"/>
          <a:chExt cx="0" cy="0"/>
        </a:xfrm>
      </p:grpSpPr>
      <p:sp>
        <p:nvSpPr>
          <p:cNvPr id="115" name="Google Shape;115;p2"/>
          <p:cNvSpPr/>
          <p:nvPr/>
        </p:nvSpPr>
        <p:spPr>
          <a:xfrm>
            <a:off x="0" y="-3543"/>
            <a:ext cx="1963800"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6" name="Google Shape;116;p2"/>
          <p:cNvGrpSpPr/>
          <p:nvPr/>
        </p:nvGrpSpPr>
        <p:grpSpPr>
          <a:xfrm>
            <a:off x="400078" y="221673"/>
            <a:ext cx="361410" cy="70427"/>
            <a:chOff x="249382" y="221673"/>
            <a:chExt cx="234616" cy="45719"/>
          </a:xfrm>
        </p:grpSpPr>
        <p:sp>
          <p:nvSpPr>
            <p:cNvPr id="117" name="Google Shape;117;p2"/>
            <p:cNvSpPr/>
            <p:nvPr/>
          </p:nvSpPr>
          <p:spPr>
            <a:xfrm>
              <a:off x="249382"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2"/>
            <p:cNvSpPr/>
            <p:nvPr/>
          </p:nvSpPr>
          <p:spPr>
            <a:xfrm>
              <a:off x="344632"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2"/>
            <p:cNvSpPr/>
            <p:nvPr/>
          </p:nvSpPr>
          <p:spPr>
            <a:xfrm>
              <a:off x="438279"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20" name="Google Shape;120;p2"/>
          <p:cNvSpPr/>
          <p:nvPr/>
        </p:nvSpPr>
        <p:spPr>
          <a:xfrm>
            <a:off x="10428440" y="197299"/>
            <a:ext cx="1363509" cy="297947"/>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2"/>
          <p:cNvSpPr txBox="1"/>
          <p:nvPr/>
        </p:nvSpPr>
        <p:spPr>
          <a:xfrm>
            <a:off x="10659597" y="232101"/>
            <a:ext cx="79220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22" name="Google Shape;122;p2"/>
          <p:cNvSpPr/>
          <p:nvPr/>
        </p:nvSpPr>
        <p:spPr>
          <a:xfrm>
            <a:off x="10465928" y="225186"/>
            <a:ext cx="238127" cy="238127"/>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p2"/>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 name="Google Shape;124;p2"/>
          <p:cNvSpPr/>
          <p:nvPr/>
        </p:nvSpPr>
        <p:spPr>
          <a:xfrm rot="3600000">
            <a:off x="11583174" y="291430"/>
            <a:ext cx="86542" cy="74605"/>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 name="Google Shape;125;p2">
            <a:hlinkClick action="ppaction://hlinksldjump" r:id="rId3"/>
          </p:cNvPr>
          <p:cNvSpPr/>
          <p:nvPr/>
        </p:nvSpPr>
        <p:spPr>
          <a:xfrm>
            <a:off x="206435" y="837919"/>
            <a:ext cx="205404" cy="204111"/>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 name="Google Shape;126;p2">
            <a:hlinkClick action="ppaction://hlinksldjump" r:id="rId4"/>
          </p:cNvPr>
          <p:cNvSpPr txBox="1"/>
          <p:nvPr/>
        </p:nvSpPr>
        <p:spPr>
          <a:xfrm>
            <a:off x="503551" y="1302704"/>
            <a:ext cx="79861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27" name="Google Shape;127;p2">
            <a:hlinkClick action="ppaction://hlinksldjump" r:id="rId5"/>
          </p:cNvPr>
          <p:cNvSpPr/>
          <p:nvPr/>
        </p:nvSpPr>
        <p:spPr>
          <a:xfrm>
            <a:off x="211834" y="1294855"/>
            <a:ext cx="197120" cy="204111"/>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8" name="Google Shape;128;p2"/>
          <p:cNvCxnSpPr/>
          <p:nvPr/>
        </p:nvCxnSpPr>
        <p:spPr>
          <a:xfrm>
            <a:off x="143879" y="3203103"/>
            <a:ext cx="1410567" cy="0"/>
          </a:xfrm>
          <a:prstGeom prst="straightConnector1">
            <a:avLst/>
          </a:prstGeom>
          <a:noFill/>
          <a:ln cap="flat" cmpd="sng" w="9525">
            <a:solidFill>
              <a:srgbClr val="555554"/>
            </a:solidFill>
            <a:prstDash val="solid"/>
            <a:miter lim="800000"/>
            <a:headEnd len="sm" w="sm" type="none"/>
            <a:tailEnd len="sm" w="sm" type="none"/>
          </a:ln>
        </p:spPr>
      </p:cxnSp>
      <p:grpSp>
        <p:nvGrpSpPr>
          <p:cNvPr id="129" name="Google Shape;129;p2"/>
          <p:cNvGrpSpPr/>
          <p:nvPr/>
        </p:nvGrpSpPr>
        <p:grpSpPr>
          <a:xfrm>
            <a:off x="2160770" y="195278"/>
            <a:ext cx="297947" cy="297947"/>
            <a:chOff x="8892506" y="664914"/>
            <a:chExt cx="209401" cy="209401"/>
          </a:xfrm>
        </p:grpSpPr>
        <p:sp>
          <p:nvSpPr>
            <p:cNvPr id="130" name="Google Shape;130;p2">
              <a:hlinkClick action="ppaction://hlinkshowjump?jump=previousslide"/>
            </p:cNvPr>
            <p:cNvSpPr/>
            <p:nvPr/>
          </p:nvSpPr>
          <p:spPr>
            <a:xfrm>
              <a:off x="8892506" y="664914"/>
              <a:ext cx="209401" cy="209401"/>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31" name="Google Shape;131;p2">
              <a:hlinkClick action="ppaction://hlinkshowjump?jump=previousslide"/>
            </p:cNvPr>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2" name="Google Shape;132;p2"/>
          <p:cNvGrpSpPr/>
          <p:nvPr/>
        </p:nvGrpSpPr>
        <p:grpSpPr>
          <a:xfrm flipH="1">
            <a:off x="2568660" y="195278"/>
            <a:ext cx="297947" cy="297947"/>
            <a:chOff x="8892506" y="664914"/>
            <a:chExt cx="209401" cy="209401"/>
          </a:xfrm>
        </p:grpSpPr>
        <p:sp>
          <p:nvSpPr>
            <p:cNvPr id="133" name="Google Shape;133;p2">
              <a:hlinkClick action="ppaction://hlinkshowjump?jump=nextslide"/>
            </p:cNvPr>
            <p:cNvSpPr/>
            <p:nvPr/>
          </p:nvSpPr>
          <p:spPr>
            <a:xfrm>
              <a:off x="8892506" y="664914"/>
              <a:ext cx="209401" cy="209401"/>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34" name="Google Shape;134;p2">
              <a:hlinkClick action="ppaction://hlinkshowjump?jump=nextslide"/>
            </p:cNvPr>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5" name="Google Shape;135;p2"/>
          <p:cNvSpPr txBox="1"/>
          <p:nvPr/>
        </p:nvSpPr>
        <p:spPr>
          <a:xfrm>
            <a:off x="2129851" y="1587403"/>
            <a:ext cx="32946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6183472" y="2808411"/>
            <a:ext cx="1480200" cy="28500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2"/>
          <p:cNvSpPr txBox="1"/>
          <p:nvPr/>
        </p:nvSpPr>
        <p:spPr>
          <a:xfrm>
            <a:off x="6272884" y="5107913"/>
            <a:ext cx="1276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Quattrocento Sans"/>
                <a:ea typeface="Quattrocento Sans"/>
                <a:cs typeface="Quattrocento Sans"/>
                <a:sym typeface="Quattrocento Sans"/>
              </a:rPr>
              <a:t>Sanket Mayekar</a:t>
            </a:r>
            <a:endParaRPr b="0" i="0" sz="1200" u="none" cap="none" strike="noStrike">
              <a:solidFill>
                <a:schemeClr val="lt1"/>
              </a:solidFill>
              <a:latin typeface="Poppins Medium"/>
              <a:ea typeface="Poppins Medium"/>
              <a:cs typeface="Poppins Medium"/>
              <a:sym typeface="Poppins Medium"/>
            </a:endParaRPr>
          </a:p>
        </p:txBody>
      </p:sp>
      <p:sp>
        <p:nvSpPr>
          <p:cNvPr id="138" name="Google Shape;138;p2"/>
          <p:cNvSpPr/>
          <p:nvPr/>
        </p:nvSpPr>
        <p:spPr>
          <a:xfrm>
            <a:off x="8248523" y="2830804"/>
            <a:ext cx="1480250" cy="2850111"/>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2"/>
          <p:cNvSpPr txBox="1"/>
          <p:nvPr/>
        </p:nvSpPr>
        <p:spPr>
          <a:xfrm>
            <a:off x="8321133" y="5130306"/>
            <a:ext cx="1260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Quattrocento Sans"/>
                <a:ea typeface="Quattrocento Sans"/>
                <a:cs typeface="Quattrocento Sans"/>
                <a:sym typeface="Quattrocento Sans"/>
              </a:rPr>
              <a:t>Taylor Furry</a:t>
            </a:r>
            <a:endParaRPr b="0" i="0" sz="1200" u="none" cap="none" strike="noStrike">
              <a:solidFill>
                <a:schemeClr val="lt1"/>
              </a:solidFill>
              <a:latin typeface="Poppins Medium"/>
              <a:ea typeface="Poppins Medium"/>
              <a:cs typeface="Poppins Medium"/>
              <a:sym typeface="Poppins Medium"/>
            </a:endParaRPr>
          </a:p>
        </p:txBody>
      </p:sp>
      <p:sp>
        <p:nvSpPr>
          <p:cNvPr id="140" name="Google Shape;140;p2"/>
          <p:cNvSpPr/>
          <p:nvPr/>
        </p:nvSpPr>
        <p:spPr>
          <a:xfrm>
            <a:off x="10200136" y="2830804"/>
            <a:ext cx="1480250" cy="2850111"/>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2"/>
          <p:cNvSpPr/>
          <p:nvPr/>
        </p:nvSpPr>
        <p:spPr>
          <a:xfrm>
            <a:off x="10305664" y="3123189"/>
            <a:ext cx="1260000" cy="1260000"/>
          </a:xfrm>
          <a:prstGeom prst="ellipse">
            <a:avLst/>
          </a:prstGeom>
          <a:solidFill>
            <a:srgbClr val="1ED7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2"/>
          <p:cNvSpPr txBox="1"/>
          <p:nvPr/>
        </p:nvSpPr>
        <p:spPr>
          <a:xfrm>
            <a:off x="10313142" y="5130306"/>
            <a:ext cx="100538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Quattrocento Sans"/>
                <a:ea typeface="Quattrocento Sans"/>
                <a:cs typeface="Quattrocento Sans"/>
                <a:sym typeface="Quattrocento Sans"/>
              </a:rPr>
              <a:t>Yi Chin Tzou</a:t>
            </a:r>
            <a:endParaRPr b="0" i="0" sz="1200" u="none" cap="none" strike="noStrike">
              <a:solidFill>
                <a:schemeClr val="lt1"/>
              </a:solidFill>
              <a:latin typeface="Poppins Medium"/>
              <a:ea typeface="Poppins Medium"/>
              <a:cs typeface="Poppins Medium"/>
              <a:sym typeface="Poppins Medium"/>
            </a:endParaRPr>
          </a:p>
        </p:txBody>
      </p:sp>
      <p:sp>
        <p:nvSpPr>
          <p:cNvPr id="143" name="Google Shape;143;p2"/>
          <p:cNvSpPr/>
          <p:nvPr/>
        </p:nvSpPr>
        <p:spPr>
          <a:xfrm>
            <a:off x="4165132" y="2783957"/>
            <a:ext cx="1480250" cy="2850111"/>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2"/>
          <p:cNvSpPr txBox="1"/>
          <p:nvPr/>
        </p:nvSpPr>
        <p:spPr>
          <a:xfrm>
            <a:off x="4254543" y="5083459"/>
            <a:ext cx="134412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Quattrocento Sans"/>
                <a:ea typeface="Quattrocento Sans"/>
                <a:cs typeface="Quattrocento Sans"/>
                <a:sym typeface="Quattrocento Sans"/>
              </a:rPr>
              <a:t>Scott Matsubara</a:t>
            </a:r>
            <a:endParaRPr b="0" i="0" sz="1200" u="none" cap="none" strike="noStrike">
              <a:solidFill>
                <a:schemeClr val="lt1"/>
              </a:solidFill>
              <a:latin typeface="Poppins Medium"/>
              <a:ea typeface="Poppins Medium"/>
              <a:cs typeface="Poppins Medium"/>
              <a:sym typeface="Poppins Medium"/>
            </a:endParaRPr>
          </a:p>
        </p:txBody>
      </p:sp>
      <p:sp>
        <p:nvSpPr>
          <p:cNvPr id="145" name="Google Shape;145;p2"/>
          <p:cNvSpPr/>
          <p:nvPr/>
        </p:nvSpPr>
        <p:spPr>
          <a:xfrm>
            <a:off x="2250818" y="2783957"/>
            <a:ext cx="1480250" cy="2850111"/>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2"/>
          <p:cNvSpPr txBox="1"/>
          <p:nvPr/>
        </p:nvSpPr>
        <p:spPr>
          <a:xfrm>
            <a:off x="2340230" y="5083459"/>
            <a:ext cx="128681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Quattrocento Sans"/>
                <a:ea typeface="Quattrocento Sans"/>
                <a:cs typeface="Quattrocento Sans"/>
                <a:sym typeface="Quattrocento Sans"/>
              </a:rPr>
              <a:t>Devdutt Sharma</a:t>
            </a:r>
            <a:endParaRPr b="0" i="0" sz="1200" u="none" cap="none" strike="noStrike">
              <a:solidFill>
                <a:schemeClr val="lt1"/>
              </a:solidFill>
              <a:latin typeface="Poppins Medium"/>
              <a:ea typeface="Poppins Medium"/>
              <a:cs typeface="Poppins Medium"/>
              <a:sym typeface="Poppins Medium"/>
            </a:endParaRPr>
          </a:p>
        </p:txBody>
      </p:sp>
      <p:sp>
        <p:nvSpPr>
          <p:cNvPr id="147" name="Google Shape;147;p2">
            <a:hlinkClick action="ppaction://hlinksldjump" r:id="rId6"/>
          </p:cNvPr>
          <p:cNvSpPr txBox="1"/>
          <p:nvPr/>
        </p:nvSpPr>
        <p:spPr>
          <a:xfrm>
            <a:off x="503559" y="826626"/>
            <a:ext cx="107112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Our  Teams</a:t>
            </a:r>
            <a:endParaRPr b="0" i="0" sz="1400" u="none" cap="none" strike="noStrike">
              <a:solidFill>
                <a:srgbClr val="000000"/>
              </a:solidFill>
              <a:latin typeface="Arial"/>
              <a:ea typeface="Arial"/>
              <a:cs typeface="Arial"/>
              <a:sym typeface="Arial"/>
            </a:endParaRPr>
          </a:p>
        </p:txBody>
      </p:sp>
      <p:pic>
        <p:nvPicPr>
          <p:cNvPr id="148" name="Google Shape;148;p2"/>
          <p:cNvPicPr preferRelativeResize="0"/>
          <p:nvPr/>
        </p:nvPicPr>
        <p:blipFill rotWithShape="1">
          <a:blip r:embed="rId7">
            <a:alphaModFix/>
          </a:blip>
          <a:srcRect b="9876" l="7423" r="53293" t="36941"/>
          <a:stretch/>
        </p:blipFill>
        <p:spPr>
          <a:xfrm rot="5400000">
            <a:off x="10306980" y="3112025"/>
            <a:ext cx="1260000" cy="1279402"/>
          </a:xfrm>
          <a:prstGeom prst="ellipse">
            <a:avLst/>
          </a:prstGeom>
          <a:noFill/>
          <a:ln>
            <a:noFill/>
          </a:ln>
        </p:spPr>
      </p:pic>
      <p:sp>
        <p:nvSpPr>
          <p:cNvPr id="149" name="Google Shape;149;p2">
            <a:hlinkClick action="ppaction://hlinksldjump" r:id="rId8"/>
          </p:cNvPr>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50" name="Google Shape;150;p2">
            <a:hlinkClick action="ppaction://hlinksldjump" r:id="rId9"/>
          </p:cNvPr>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2"/>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53" name="Google Shape;153;p2"/>
          <p:cNvGrpSpPr/>
          <p:nvPr/>
        </p:nvGrpSpPr>
        <p:grpSpPr>
          <a:xfrm>
            <a:off x="237692" y="2660278"/>
            <a:ext cx="203692" cy="203692"/>
            <a:chOff x="431321" y="3254199"/>
            <a:chExt cx="265500" cy="265500"/>
          </a:xfrm>
        </p:grpSpPr>
        <p:sp>
          <p:nvSpPr>
            <p:cNvPr id="154" name="Google Shape;154;p2"/>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55" name="Google Shape;155;p2"/>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6" name="Google Shape;156;p2"/>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pic>
        <p:nvPicPr>
          <p:cNvPr id="157" name="Google Shape;157;p2"/>
          <p:cNvPicPr preferRelativeResize="0"/>
          <p:nvPr/>
        </p:nvPicPr>
        <p:blipFill rotWithShape="1">
          <a:blip r:embed="rId10">
            <a:alphaModFix/>
          </a:blip>
          <a:srcRect b="56220" l="29990" r="25351" t="0"/>
          <a:stretch/>
        </p:blipFill>
        <p:spPr>
          <a:xfrm>
            <a:off x="4283063" y="3090175"/>
            <a:ext cx="1260000" cy="1260000"/>
          </a:xfrm>
          <a:prstGeom prst="ellipse">
            <a:avLst/>
          </a:prstGeom>
          <a:noFill/>
          <a:ln>
            <a:noFill/>
          </a:ln>
          <a:effectLst>
            <a:outerShdw blurRad="57150" rotWithShape="0" algn="bl" dir="5400000" dist="19050">
              <a:srgbClr val="000000">
                <a:alpha val="49803"/>
              </a:srgbClr>
            </a:outerShdw>
          </a:effectLst>
        </p:spPr>
      </p:pic>
      <p:grpSp>
        <p:nvGrpSpPr>
          <p:cNvPr id="158" name="Google Shape;158;p2"/>
          <p:cNvGrpSpPr/>
          <p:nvPr/>
        </p:nvGrpSpPr>
        <p:grpSpPr>
          <a:xfrm>
            <a:off x="248442" y="1764517"/>
            <a:ext cx="177883" cy="206002"/>
            <a:chOff x="431322" y="1764517"/>
            <a:chExt cx="177883" cy="206002"/>
          </a:xfrm>
        </p:grpSpPr>
        <p:sp>
          <p:nvSpPr>
            <p:cNvPr id="159" name="Google Shape;159;p2">
              <a:hlinkClick action="ppaction://hlinksldjump" r:id="rId11"/>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2">
              <a:hlinkClick action="ppaction://hlinksldjump" r:id="rId12"/>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2">
              <a:hlinkClick action="ppaction://hlinksldjump" r:id="rId13"/>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2" name="Google Shape;162;p2">
            <a:hlinkClick action="ppaction://hlinksldjump" r:id="rId14"/>
          </p:cNvPr>
          <p:cNvSpPr txBox="1"/>
          <p:nvPr/>
        </p:nvSpPr>
        <p:spPr>
          <a:xfrm>
            <a:off x="503551" y="2200874"/>
            <a:ext cx="877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Data</a:t>
            </a:r>
            <a:endParaRPr b="0" i="0" sz="1400" u="none" cap="none" strike="noStrike">
              <a:solidFill>
                <a:srgbClr val="000000"/>
              </a:solidFill>
              <a:latin typeface="Arial"/>
              <a:ea typeface="Arial"/>
              <a:cs typeface="Arial"/>
              <a:sym typeface="Arial"/>
            </a:endParaRPr>
          </a:p>
        </p:txBody>
      </p:sp>
      <p:grpSp>
        <p:nvGrpSpPr>
          <p:cNvPr id="163" name="Google Shape;163;p2"/>
          <p:cNvGrpSpPr/>
          <p:nvPr/>
        </p:nvGrpSpPr>
        <p:grpSpPr>
          <a:xfrm>
            <a:off x="237678" y="2214773"/>
            <a:ext cx="203700" cy="203700"/>
            <a:chOff x="431322" y="2214773"/>
            <a:chExt cx="203700" cy="203700"/>
          </a:xfrm>
        </p:grpSpPr>
        <p:sp>
          <p:nvSpPr>
            <p:cNvPr id="164" name="Google Shape;164;p2">
              <a:hlinkClick action="ppaction://hlinksldjump" r:id="rId15"/>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65" name="Google Shape;165;p2">
              <a:hlinkClick action="ppaction://hlinksldjump" r:id="rId16"/>
            </p:cNvPr>
            <p:cNvPicPr preferRelativeResize="0"/>
            <p:nvPr/>
          </p:nvPicPr>
          <p:blipFill rotWithShape="1">
            <a:blip r:embed="rId17">
              <a:alphaModFix/>
            </a:blip>
            <a:srcRect b="0" l="0" r="0" t="0"/>
            <a:stretch/>
          </p:blipFill>
          <p:spPr>
            <a:xfrm>
              <a:off x="472263" y="2255714"/>
              <a:ext cx="121788" cy="121788"/>
            </a:xfrm>
            <a:prstGeom prst="rect">
              <a:avLst/>
            </a:prstGeom>
            <a:noFill/>
            <a:ln>
              <a:noFill/>
            </a:ln>
          </p:spPr>
        </p:pic>
      </p:grpSp>
      <p:sp>
        <p:nvSpPr>
          <p:cNvPr id="166" name="Google Shape;166;p2">
            <a:hlinkClick action="ppaction://hlinksldjump" r:id="rId18"/>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pic>
        <p:nvPicPr>
          <p:cNvPr id="167" name="Google Shape;167;p2"/>
          <p:cNvPicPr preferRelativeResize="0"/>
          <p:nvPr/>
        </p:nvPicPr>
        <p:blipFill rotWithShape="1">
          <a:blip r:embed="rId19">
            <a:alphaModFix/>
          </a:blip>
          <a:srcRect b="0" l="0" r="0" t="0"/>
          <a:stretch/>
        </p:blipFill>
        <p:spPr>
          <a:xfrm>
            <a:off x="8382575" y="3080600"/>
            <a:ext cx="1204200" cy="1345200"/>
          </a:xfrm>
          <a:prstGeom prst="flowChartConnector">
            <a:avLst/>
          </a:prstGeom>
          <a:noFill/>
          <a:ln>
            <a:noFill/>
          </a:ln>
        </p:spPr>
      </p:pic>
      <p:pic>
        <p:nvPicPr>
          <p:cNvPr id="168" name="Google Shape;168;p2"/>
          <p:cNvPicPr preferRelativeResize="0"/>
          <p:nvPr/>
        </p:nvPicPr>
        <p:blipFill rotWithShape="1">
          <a:blip r:embed="rId20">
            <a:alphaModFix/>
          </a:blip>
          <a:srcRect b="25922" l="1037" r="1046" t="8201"/>
          <a:stretch/>
        </p:blipFill>
        <p:spPr>
          <a:xfrm>
            <a:off x="2382638" y="3166375"/>
            <a:ext cx="1260000" cy="1260000"/>
          </a:xfrm>
          <a:prstGeom prst="ellipse">
            <a:avLst/>
          </a:prstGeom>
          <a:noFill/>
          <a:ln>
            <a:noFill/>
          </a:ln>
        </p:spPr>
      </p:pic>
      <p:pic>
        <p:nvPicPr>
          <p:cNvPr id="169" name="Google Shape;169;p2"/>
          <p:cNvPicPr preferRelativeResize="0"/>
          <p:nvPr/>
        </p:nvPicPr>
        <p:blipFill rotWithShape="1">
          <a:blip r:embed="rId21">
            <a:alphaModFix/>
          </a:blip>
          <a:srcRect b="47296" l="28015" r="41849" t="33084"/>
          <a:stretch/>
        </p:blipFill>
        <p:spPr>
          <a:xfrm>
            <a:off x="6256038" y="3079225"/>
            <a:ext cx="1279500" cy="1281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1071" name="Shape 1071"/>
        <p:cNvGrpSpPr/>
        <p:nvPr/>
      </p:nvGrpSpPr>
      <p:grpSpPr>
        <a:xfrm>
          <a:off x="0" y="0"/>
          <a:ext cx="0" cy="0"/>
          <a:chOff x="0" y="0"/>
          <a:chExt cx="0" cy="0"/>
        </a:xfrm>
      </p:grpSpPr>
      <p:sp>
        <p:nvSpPr>
          <p:cNvPr id="1072" name="Google Shape;1072;g1b68ecf4afa_0_815"/>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1073" name="Google Shape;1073;g1b68ecf4afa_0_815"/>
          <p:cNvGrpSpPr/>
          <p:nvPr/>
        </p:nvGrpSpPr>
        <p:grpSpPr>
          <a:xfrm>
            <a:off x="400070" y="221666"/>
            <a:ext cx="361219" cy="70242"/>
            <a:chOff x="249382" y="221673"/>
            <a:chExt cx="234497" cy="45600"/>
          </a:xfrm>
        </p:grpSpPr>
        <p:sp>
          <p:nvSpPr>
            <p:cNvPr id="1074" name="Google Shape;1074;g1b68ecf4afa_0_815"/>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5" name="Google Shape;1075;g1b68ecf4afa_0_815"/>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6" name="Google Shape;1076;g1b68ecf4afa_0_815"/>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077" name="Google Shape;1077;g1b68ecf4afa_0_815"/>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8" name="Google Shape;1078;g1b68ecf4afa_0_815"/>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079" name="Google Shape;1079;g1b68ecf4afa_0_815"/>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0" name="Google Shape;1080;g1b68ecf4afa_0_815"/>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1" name="Google Shape;1081;g1b68ecf4afa_0_815"/>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2" name="Google Shape;1082;g1b68ecf4afa_0_815"/>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3" name="Google Shape;1083;g1b68ecf4afa_0_815"/>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4" name="Google Shape;1084;g1b68ecf4afa_0_815"/>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5" name="Google Shape;1085;g1b68ecf4afa_0_815"/>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6" name="Google Shape;1086;g1b68ecf4afa_0_815"/>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087" name="Google Shape;1087;g1b68ecf4afa_0_815"/>
          <p:cNvCxnSpPr/>
          <p:nvPr/>
        </p:nvCxnSpPr>
        <p:spPr>
          <a:xfrm>
            <a:off x="2222701" y="2138076"/>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1088" name="Google Shape;1088;g1b68ecf4afa_0_815"/>
          <p:cNvGrpSpPr/>
          <p:nvPr/>
        </p:nvGrpSpPr>
        <p:grpSpPr>
          <a:xfrm>
            <a:off x="2217611" y="1695702"/>
            <a:ext cx="313073" cy="246567"/>
            <a:chOff x="3309834" y="2990826"/>
            <a:chExt cx="313073" cy="246567"/>
          </a:xfrm>
        </p:grpSpPr>
        <p:sp>
          <p:nvSpPr>
            <p:cNvPr id="1089" name="Google Shape;1089;g1b68ecf4afa_0_815"/>
            <p:cNvSpPr/>
            <p:nvPr/>
          </p:nvSpPr>
          <p:spPr>
            <a:xfrm>
              <a:off x="3407028" y="2999226"/>
              <a:ext cx="215879" cy="23816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dd with solid fill" id="1090" name="Google Shape;1090;g1b68ecf4afa_0_815"/>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1091" name="Google Shape;1091;g1b68ecf4afa_0_815"/>
          <p:cNvGrpSpPr/>
          <p:nvPr/>
        </p:nvGrpSpPr>
        <p:grpSpPr>
          <a:xfrm>
            <a:off x="2760068" y="1803194"/>
            <a:ext cx="234497" cy="45600"/>
            <a:chOff x="249382" y="221673"/>
            <a:chExt cx="234497" cy="45600"/>
          </a:xfrm>
        </p:grpSpPr>
        <p:sp>
          <p:nvSpPr>
            <p:cNvPr id="1092" name="Google Shape;1092;g1b68ecf4afa_0_815"/>
            <p:cNvSpPr/>
            <p:nvPr/>
          </p:nvSpPr>
          <p:spPr>
            <a:xfrm>
              <a:off x="24938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3" name="Google Shape;1093;g1b68ecf4afa_0_815"/>
            <p:cNvSpPr/>
            <p:nvPr/>
          </p:nvSpPr>
          <p:spPr>
            <a:xfrm>
              <a:off x="34463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4" name="Google Shape;1094;g1b68ecf4afa_0_815"/>
            <p:cNvSpPr/>
            <p:nvPr/>
          </p:nvSpPr>
          <p:spPr>
            <a:xfrm>
              <a:off x="438279"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095" name="Google Shape;1095;g1b68ecf4afa_0_815">
            <a:hlinkClick action="ppaction://hlinksldjump" r:id="rId4"/>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6" name="Google Shape;1096;g1b68ecf4afa_0_815">
            <a:hlinkClick action="ppaction://hlinksldjump" r:id="rId5"/>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097" name="Google Shape;1097;g1b68ecf4afa_0_815">
            <a:hlinkClick action="ppaction://hlinksldjump" r:id="rId6"/>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098" name="Google Shape;1098;g1b68ecf4afa_0_815"/>
          <p:cNvGrpSpPr/>
          <p:nvPr/>
        </p:nvGrpSpPr>
        <p:grpSpPr>
          <a:xfrm>
            <a:off x="237678" y="1764517"/>
            <a:ext cx="177883" cy="206002"/>
            <a:chOff x="431322" y="1764517"/>
            <a:chExt cx="177883" cy="206002"/>
          </a:xfrm>
        </p:grpSpPr>
        <p:sp>
          <p:nvSpPr>
            <p:cNvPr id="1099" name="Google Shape;1099;g1b68ecf4afa_0_815">
              <a:hlinkClick action="ppaction://hlinksldjump" r:id="rId7"/>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100" name="Google Shape;1100;g1b68ecf4afa_0_815">
              <a:hlinkClick action="ppaction://hlinksldjump" r:id="rId8"/>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101" name="Google Shape;1101;g1b68ecf4afa_0_815">
              <a:hlinkClick action="ppaction://hlinksldjump" r:id="rId9"/>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1102" name="Google Shape;1102;g1b68ecf4afa_0_815"/>
          <p:cNvGrpSpPr/>
          <p:nvPr/>
        </p:nvGrpSpPr>
        <p:grpSpPr>
          <a:xfrm>
            <a:off x="237692" y="2660278"/>
            <a:ext cx="203692" cy="203692"/>
            <a:chOff x="431321" y="3254199"/>
            <a:chExt cx="265500" cy="265500"/>
          </a:xfrm>
        </p:grpSpPr>
        <p:sp>
          <p:nvSpPr>
            <p:cNvPr id="1103" name="Google Shape;1103;g1b68ecf4afa_0_815"/>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104" name="Google Shape;1104;g1b68ecf4afa_0_815"/>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05" name="Google Shape;1105;g1b68ecf4afa_0_815"/>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106" name="Google Shape;1106;g1b68ecf4afa_0_815"/>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1107" name="Google Shape;1107;g1b68ecf4afa_0_815"/>
          <p:cNvGrpSpPr/>
          <p:nvPr/>
        </p:nvGrpSpPr>
        <p:grpSpPr>
          <a:xfrm>
            <a:off x="2161181" y="195309"/>
            <a:ext cx="297955" cy="297955"/>
            <a:chOff x="8892506" y="664914"/>
            <a:chExt cx="209400" cy="209400"/>
          </a:xfrm>
        </p:grpSpPr>
        <p:sp>
          <p:nvSpPr>
            <p:cNvPr id="1108" name="Google Shape;1108;g1b68ecf4afa_0_815">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109" name="Google Shape;1109;g1b68ecf4afa_0_815">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10" name="Google Shape;1110;g1b68ecf4afa_0_815"/>
          <p:cNvGrpSpPr/>
          <p:nvPr/>
        </p:nvGrpSpPr>
        <p:grpSpPr>
          <a:xfrm flipH="1">
            <a:off x="2568241" y="195309"/>
            <a:ext cx="297955" cy="297955"/>
            <a:chOff x="8892506" y="664914"/>
            <a:chExt cx="209400" cy="209400"/>
          </a:xfrm>
        </p:grpSpPr>
        <p:sp>
          <p:nvSpPr>
            <p:cNvPr id="1111" name="Google Shape;1111;g1b68ecf4afa_0_815">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112" name="Google Shape;1112;g1b68ecf4afa_0_815">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13" name="Google Shape;1113;g1b68ecf4afa_0_815">
            <a:hlinkClick action="ppaction://hlinksldjump" r:id="rId10"/>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4" name="Google Shape;1114;g1b68ecf4afa_0_815"/>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115" name="Google Shape;1115;g1b68ecf4afa_0_815"/>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116" name="Google Shape;1116;g1b68ecf4afa_0_815"/>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117" name="Google Shape;1117;g1b68ecf4afa_0_815"/>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8" name="Google Shape;1118;g1b68ecf4afa_0_815">
            <a:hlinkClick action="ppaction://hlinksldjump" r:id="rId11"/>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1119" name="Google Shape;1119;g1b68ecf4afa_0_815"/>
          <p:cNvGrpSpPr/>
          <p:nvPr/>
        </p:nvGrpSpPr>
        <p:grpSpPr>
          <a:xfrm>
            <a:off x="237678" y="2214773"/>
            <a:ext cx="203700" cy="203700"/>
            <a:chOff x="431322" y="2214773"/>
            <a:chExt cx="203700" cy="203700"/>
          </a:xfrm>
        </p:grpSpPr>
        <p:sp>
          <p:nvSpPr>
            <p:cNvPr id="1120" name="Google Shape;1120;g1b68ecf4afa_0_815">
              <a:hlinkClick action="ppaction://hlinksldjump" r:id="rId12"/>
            </p:cNvPr>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121" name="Google Shape;1121;g1b68ecf4afa_0_815">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sp>
        <p:nvSpPr>
          <p:cNvPr id="1122" name="Google Shape;1122;g1b68ecf4afa_0_815">
            <a:hlinkClick action="ppaction://hlinksldjump" r:id="rId15"/>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123" name="Google Shape;1123;g1b68ecf4afa_0_815"/>
          <p:cNvSpPr txBox="1"/>
          <p:nvPr/>
        </p:nvSpPr>
        <p:spPr>
          <a:xfrm>
            <a:off x="1949650" y="445938"/>
            <a:ext cx="10991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rPr b="0" i="0" lang="en-IN" sz="3400" u="none" cap="none" strike="noStrike">
                <a:solidFill>
                  <a:srgbClr val="1ED760"/>
                </a:solidFill>
                <a:latin typeface="Poppins Medium"/>
                <a:ea typeface="Poppins Medium"/>
                <a:cs typeface="Poppins Medium"/>
                <a:sym typeface="Poppins Medium"/>
              </a:rPr>
              <a:t>Recommended Playlist is Generated in Spotify</a:t>
            </a:r>
            <a:endParaRPr b="0" i="0" sz="3400" u="none" cap="none" strike="noStrike">
              <a:solidFill>
                <a:srgbClr val="1ED760"/>
              </a:solidFill>
              <a:latin typeface="Poppins Medium"/>
              <a:ea typeface="Poppins Medium"/>
              <a:cs typeface="Poppins Medium"/>
              <a:sym typeface="Poppins Medium"/>
            </a:endParaRPr>
          </a:p>
        </p:txBody>
      </p:sp>
      <p:pic>
        <p:nvPicPr>
          <p:cNvPr id="1124" name="Google Shape;1124;g1b68ecf4afa_0_815"/>
          <p:cNvPicPr preferRelativeResize="0"/>
          <p:nvPr/>
        </p:nvPicPr>
        <p:blipFill rotWithShape="1">
          <a:blip r:embed="rId16">
            <a:alphaModFix/>
          </a:blip>
          <a:srcRect b="0" l="0" r="0" t="0"/>
          <a:stretch/>
        </p:blipFill>
        <p:spPr>
          <a:xfrm>
            <a:off x="1963799" y="986872"/>
            <a:ext cx="10228198" cy="59281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1128" name="Shape 1128"/>
        <p:cNvGrpSpPr/>
        <p:nvPr/>
      </p:nvGrpSpPr>
      <p:grpSpPr>
        <a:xfrm>
          <a:off x="0" y="0"/>
          <a:ext cx="0" cy="0"/>
          <a:chOff x="0" y="0"/>
          <a:chExt cx="0" cy="0"/>
        </a:xfrm>
      </p:grpSpPr>
      <p:sp>
        <p:nvSpPr>
          <p:cNvPr id="1129" name="Google Shape;1129;g216d415fc56_0_14"/>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1130" name="Google Shape;1130;g216d415fc56_0_14"/>
          <p:cNvGrpSpPr/>
          <p:nvPr/>
        </p:nvGrpSpPr>
        <p:grpSpPr>
          <a:xfrm>
            <a:off x="400070" y="221666"/>
            <a:ext cx="361219" cy="70242"/>
            <a:chOff x="249382" y="221673"/>
            <a:chExt cx="234497" cy="45600"/>
          </a:xfrm>
        </p:grpSpPr>
        <p:sp>
          <p:nvSpPr>
            <p:cNvPr id="1131" name="Google Shape;1131;g216d415fc56_0_14"/>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2" name="Google Shape;1132;g216d415fc56_0_14"/>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3" name="Google Shape;1133;g216d415fc56_0_14"/>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134" name="Google Shape;1134;g216d415fc56_0_14"/>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5" name="Google Shape;1135;g216d415fc56_0_14"/>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136" name="Google Shape;1136;g216d415fc56_0_14"/>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7" name="Google Shape;1137;g216d415fc56_0_14"/>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8" name="Google Shape;1138;g216d415fc56_0_14"/>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9" name="Google Shape;1139;g216d415fc56_0_14"/>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0" name="Google Shape;1140;g216d415fc56_0_14"/>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1" name="Google Shape;1141;g216d415fc56_0_14"/>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2" name="Google Shape;1142;g216d415fc56_0_14"/>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3" name="Google Shape;1143;g216d415fc56_0_14"/>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144" name="Google Shape;1144;g216d415fc56_0_14"/>
          <p:cNvCxnSpPr/>
          <p:nvPr/>
        </p:nvCxnSpPr>
        <p:spPr>
          <a:xfrm>
            <a:off x="2222701" y="2138076"/>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1145" name="Google Shape;1145;g216d415fc56_0_14"/>
          <p:cNvGrpSpPr/>
          <p:nvPr/>
        </p:nvGrpSpPr>
        <p:grpSpPr>
          <a:xfrm>
            <a:off x="2217611" y="1695702"/>
            <a:ext cx="313073" cy="246567"/>
            <a:chOff x="3309834" y="2990826"/>
            <a:chExt cx="313073" cy="246567"/>
          </a:xfrm>
        </p:grpSpPr>
        <p:sp>
          <p:nvSpPr>
            <p:cNvPr id="1146" name="Google Shape;1146;g216d415fc56_0_14"/>
            <p:cNvSpPr/>
            <p:nvPr/>
          </p:nvSpPr>
          <p:spPr>
            <a:xfrm>
              <a:off x="3407028" y="2999226"/>
              <a:ext cx="215879" cy="23816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dd with solid fill" id="1147" name="Google Shape;1147;g216d415fc56_0_14"/>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1148" name="Google Shape;1148;g216d415fc56_0_14"/>
          <p:cNvGrpSpPr/>
          <p:nvPr/>
        </p:nvGrpSpPr>
        <p:grpSpPr>
          <a:xfrm>
            <a:off x="2760068" y="1803194"/>
            <a:ext cx="234497" cy="45600"/>
            <a:chOff x="249382" y="221673"/>
            <a:chExt cx="234497" cy="45600"/>
          </a:xfrm>
        </p:grpSpPr>
        <p:sp>
          <p:nvSpPr>
            <p:cNvPr id="1149" name="Google Shape;1149;g216d415fc56_0_14"/>
            <p:cNvSpPr/>
            <p:nvPr/>
          </p:nvSpPr>
          <p:spPr>
            <a:xfrm>
              <a:off x="24938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0" name="Google Shape;1150;g216d415fc56_0_14"/>
            <p:cNvSpPr/>
            <p:nvPr/>
          </p:nvSpPr>
          <p:spPr>
            <a:xfrm>
              <a:off x="34463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1" name="Google Shape;1151;g216d415fc56_0_14"/>
            <p:cNvSpPr/>
            <p:nvPr/>
          </p:nvSpPr>
          <p:spPr>
            <a:xfrm>
              <a:off x="438279"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152" name="Google Shape;1152;g216d415fc56_0_14">
            <a:hlinkClick action="ppaction://hlinksldjump" r:id="rId4"/>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3" name="Google Shape;1153;g216d415fc56_0_14">
            <a:hlinkClick action="ppaction://hlinksldjump" r:id="rId5"/>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154" name="Google Shape;1154;g216d415fc56_0_14">
            <a:hlinkClick action="ppaction://hlinksldjump" r:id="rId6"/>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155" name="Google Shape;1155;g216d415fc56_0_14"/>
          <p:cNvGrpSpPr/>
          <p:nvPr/>
        </p:nvGrpSpPr>
        <p:grpSpPr>
          <a:xfrm>
            <a:off x="237678" y="1764517"/>
            <a:ext cx="177883" cy="206002"/>
            <a:chOff x="431322" y="1764517"/>
            <a:chExt cx="177883" cy="206002"/>
          </a:xfrm>
        </p:grpSpPr>
        <p:sp>
          <p:nvSpPr>
            <p:cNvPr id="1156" name="Google Shape;1156;g216d415fc56_0_14">
              <a:hlinkClick action="ppaction://hlinksldjump" r:id="rId7"/>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157" name="Google Shape;1157;g216d415fc56_0_14">
              <a:hlinkClick action="ppaction://hlinksldjump" r:id="rId8"/>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158" name="Google Shape;1158;g216d415fc56_0_14">
              <a:hlinkClick action="ppaction://hlinksldjump" r:id="rId9"/>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1159" name="Google Shape;1159;g216d415fc56_0_14"/>
          <p:cNvGrpSpPr/>
          <p:nvPr/>
        </p:nvGrpSpPr>
        <p:grpSpPr>
          <a:xfrm>
            <a:off x="237692" y="2660278"/>
            <a:ext cx="203692" cy="203692"/>
            <a:chOff x="431321" y="3254199"/>
            <a:chExt cx="265500" cy="265500"/>
          </a:xfrm>
        </p:grpSpPr>
        <p:sp>
          <p:nvSpPr>
            <p:cNvPr id="1160" name="Google Shape;1160;g216d415fc56_0_14"/>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161" name="Google Shape;1161;g216d415fc56_0_14"/>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62" name="Google Shape;1162;g216d415fc56_0_14"/>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163" name="Google Shape;1163;g216d415fc56_0_14"/>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1164" name="Google Shape;1164;g216d415fc56_0_14"/>
          <p:cNvGrpSpPr/>
          <p:nvPr/>
        </p:nvGrpSpPr>
        <p:grpSpPr>
          <a:xfrm>
            <a:off x="2161181" y="195309"/>
            <a:ext cx="297955" cy="297955"/>
            <a:chOff x="8892506" y="664914"/>
            <a:chExt cx="209400" cy="209400"/>
          </a:xfrm>
        </p:grpSpPr>
        <p:sp>
          <p:nvSpPr>
            <p:cNvPr id="1165" name="Google Shape;1165;g216d415fc56_0_14">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166" name="Google Shape;1166;g216d415fc56_0_14">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67" name="Google Shape;1167;g216d415fc56_0_14"/>
          <p:cNvGrpSpPr/>
          <p:nvPr/>
        </p:nvGrpSpPr>
        <p:grpSpPr>
          <a:xfrm flipH="1">
            <a:off x="2568241" y="195309"/>
            <a:ext cx="297955" cy="297955"/>
            <a:chOff x="8892506" y="664914"/>
            <a:chExt cx="209400" cy="209400"/>
          </a:xfrm>
        </p:grpSpPr>
        <p:sp>
          <p:nvSpPr>
            <p:cNvPr id="1168" name="Google Shape;1168;g216d415fc56_0_14">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169" name="Google Shape;1169;g216d415fc56_0_14">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70" name="Google Shape;1170;g216d415fc56_0_14">
            <a:hlinkClick action="ppaction://hlinksldjump" r:id="rId10"/>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1" name="Google Shape;1171;g216d415fc56_0_14"/>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172" name="Google Shape;1172;g216d415fc56_0_14"/>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173" name="Google Shape;1173;g216d415fc56_0_14"/>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174" name="Google Shape;1174;g216d415fc56_0_14"/>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5" name="Google Shape;1175;g216d415fc56_0_14">
            <a:hlinkClick action="ppaction://hlinksldjump" r:id="rId11"/>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1176" name="Google Shape;1176;g216d415fc56_0_14"/>
          <p:cNvGrpSpPr/>
          <p:nvPr/>
        </p:nvGrpSpPr>
        <p:grpSpPr>
          <a:xfrm>
            <a:off x="237678" y="2214773"/>
            <a:ext cx="203700" cy="203700"/>
            <a:chOff x="431322" y="2214773"/>
            <a:chExt cx="203700" cy="203700"/>
          </a:xfrm>
        </p:grpSpPr>
        <p:sp>
          <p:nvSpPr>
            <p:cNvPr id="1177" name="Google Shape;1177;g216d415fc56_0_14">
              <a:hlinkClick action="ppaction://hlinksldjump" r:id="rId12"/>
            </p:cNvPr>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178" name="Google Shape;1178;g216d415fc56_0_14">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sp>
        <p:nvSpPr>
          <p:cNvPr id="1179" name="Google Shape;1179;g216d415fc56_0_14">
            <a:hlinkClick action="ppaction://hlinksldjump" r:id="rId15"/>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180" name="Google Shape;1180;g216d415fc56_0_14"/>
          <p:cNvSpPr txBox="1"/>
          <p:nvPr/>
        </p:nvSpPr>
        <p:spPr>
          <a:xfrm>
            <a:off x="1965150" y="594500"/>
            <a:ext cx="10991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rPr b="0" i="0" lang="en-IN" sz="3400" u="none" cap="none" strike="noStrike">
                <a:solidFill>
                  <a:srgbClr val="1ED760"/>
                </a:solidFill>
                <a:latin typeface="Poppins Medium"/>
                <a:ea typeface="Poppins Medium"/>
                <a:cs typeface="Poppins Medium"/>
                <a:sym typeface="Poppins Medium"/>
              </a:rPr>
              <a:t>Another Inputted Playlist</a:t>
            </a:r>
            <a:endParaRPr b="0" i="0" sz="3400" u="none" cap="none" strike="noStrike">
              <a:solidFill>
                <a:srgbClr val="1ED760"/>
              </a:solidFill>
              <a:latin typeface="Poppins Medium"/>
              <a:ea typeface="Poppins Medium"/>
              <a:cs typeface="Poppins Medium"/>
              <a:sym typeface="Poppins Medium"/>
            </a:endParaRPr>
          </a:p>
        </p:txBody>
      </p:sp>
      <p:pic>
        <p:nvPicPr>
          <p:cNvPr id="1181" name="Google Shape;1181;g216d415fc56_0_14"/>
          <p:cNvPicPr preferRelativeResize="0"/>
          <p:nvPr/>
        </p:nvPicPr>
        <p:blipFill rotWithShape="1">
          <a:blip r:embed="rId16">
            <a:alphaModFix/>
          </a:blip>
          <a:srcRect b="0" l="0" r="0" t="0"/>
          <a:stretch/>
        </p:blipFill>
        <p:spPr>
          <a:xfrm>
            <a:off x="1963800" y="1239138"/>
            <a:ext cx="10228198" cy="56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1185" name="Shape 1185"/>
        <p:cNvGrpSpPr/>
        <p:nvPr/>
      </p:nvGrpSpPr>
      <p:grpSpPr>
        <a:xfrm>
          <a:off x="0" y="0"/>
          <a:ext cx="0" cy="0"/>
          <a:chOff x="0" y="0"/>
          <a:chExt cx="0" cy="0"/>
        </a:xfrm>
      </p:grpSpPr>
      <p:sp>
        <p:nvSpPr>
          <p:cNvPr id="1186" name="Google Shape;1186;g216d415fc56_0_74"/>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1187" name="Google Shape;1187;g216d415fc56_0_74"/>
          <p:cNvGrpSpPr/>
          <p:nvPr/>
        </p:nvGrpSpPr>
        <p:grpSpPr>
          <a:xfrm>
            <a:off x="400070" y="221666"/>
            <a:ext cx="361219" cy="70242"/>
            <a:chOff x="249382" y="221673"/>
            <a:chExt cx="234497" cy="45600"/>
          </a:xfrm>
        </p:grpSpPr>
        <p:sp>
          <p:nvSpPr>
            <p:cNvPr id="1188" name="Google Shape;1188;g216d415fc56_0_74"/>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9" name="Google Shape;1189;g216d415fc56_0_74"/>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0" name="Google Shape;1190;g216d415fc56_0_74"/>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191" name="Google Shape;1191;g216d415fc56_0_74"/>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2" name="Google Shape;1192;g216d415fc56_0_74"/>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193" name="Google Shape;1193;g216d415fc56_0_74"/>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4" name="Google Shape;1194;g216d415fc56_0_74"/>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5" name="Google Shape;1195;g216d415fc56_0_74"/>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6" name="Google Shape;1196;g216d415fc56_0_74"/>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7" name="Google Shape;1197;g216d415fc56_0_74"/>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8" name="Google Shape;1198;g216d415fc56_0_74"/>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9" name="Google Shape;1199;g216d415fc56_0_74"/>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0" name="Google Shape;1200;g216d415fc56_0_74"/>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01" name="Google Shape;1201;g216d415fc56_0_74"/>
          <p:cNvCxnSpPr/>
          <p:nvPr/>
        </p:nvCxnSpPr>
        <p:spPr>
          <a:xfrm>
            <a:off x="2222701" y="2138076"/>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1202" name="Google Shape;1202;g216d415fc56_0_74"/>
          <p:cNvGrpSpPr/>
          <p:nvPr/>
        </p:nvGrpSpPr>
        <p:grpSpPr>
          <a:xfrm>
            <a:off x="2217611" y="1695702"/>
            <a:ext cx="313073" cy="246567"/>
            <a:chOff x="3309834" y="2990826"/>
            <a:chExt cx="313073" cy="246567"/>
          </a:xfrm>
        </p:grpSpPr>
        <p:sp>
          <p:nvSpPr>
            <p:cNvPr id="1203" name="Google Shape;1203;g216d415fc56_0_74"/>
            <p:cNvSpPr/>
            <p:nvPr/>
          </p:nvSpPr>
          <p:spPr>
            <a:xfrm>
              <a:off x="3407028" y="2999226"/>
              <a:ext cx="215879" cy="23816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dd with solid fill" id="1204" name="Google Shape;1204;g216d415fc56_0_74"/>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1205" name="Google Shape;1205;g216d415fc56_0_74"/>
          <p:cNvGrpSpPr/>
          <p:nvPr/>
        </p:nvGrpSpPr>
        <p:grpSpPr>
          <a:xfrm>
            <a:off x="2760068" y="1803194"/>
            <a:ext cx="234497" cy="45600"/>
            <a:chOff x="249382" y="221673"/>
            <a:chExt cx="234497" cy="45600"/>
          </a:xfrm>
        </p:grpSpPr>
        <p:sp>
          <p:nvSpPr>
            <p:cNvPr id="1206" name="Google Shape;1206;g216d415fc56_0_74"/>
            <p:cNvSpPr/>
            <p:nvPr/>
          </p:nvSpPr>
          <p:spPr>
            <a:xfrm>
              <a:off x="24938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7" name="Google Shape;1207;g216d415fc56_0_74"/>
            <p:cNvSpPr/>
            <p:nvPr/>
          </p:nvSpPr>
          <p:spPr>
            <a:xfrm>
              <a:off x="34463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8" name="Google Shape;1208;g216d415fc56_0_74"/>
            <p:cNvSpPr/>
            <p:nvPr/>
          </p:nvSpPr>
          <p:spPr>
            <a:xfrm>
              <a:off x="438279"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209" name="Google Shape;1209;g216d415fc56_0_74">
            <a:hlinkClick action="ppaction://hlinksldjump" r:id="rId4"/>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0" name="Google Shape;1210;g216d415fc56_0_74">
            <a:hlinkClick action="ppaction://hlinksldjump" r:id="rId5"/>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211" name="Google Shape;1211;g216d415fc56_0_74">
            <a:hlinkClick action="ppaction://hlinksldjump" r:id="rId6"/>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212" name="Google Shape;1212;g216d415fc56_0_74"/>
          <p:cNvGrpSpPr/>
          <p:nvPr/>
        </p:nvGrpSpPr>
        <p:grpSpPr>
          <a:xfrm>
            <a:off x="237678" y="1764517"/>
            <a:ext cx="177883" cy="206002"/>
            <a:chOff x="431322" y="1764517"/>
            <a:chExt cx="177883" cy="206002"/>
          </a:xfrm>
        </p:grpSpPr>
        <p:sp>
          <p:nvSpPr>
            <p:cNvPr id="1213" name="Google Shape;1213;g216d415fc56_0_74">
              <a:hlinkClick action="ppaction://hlinksldjump" r:id="rId7"/>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214" name="Google Shape;1214;g216d415fc56_0_74">
              <a:hlinkClick action="ppaction://hlinksldjump" r:id="rId8"/>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215" name="Google Shape;1215;g216d415fc56_0_74">
              <a:hlinkClick action="ppaction://hlinksldjump" r:id="rId9"/>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1216" name="Google Shape;1216;g216d415fc56_0_74"/>
          <p:cNvGrpSpPr/>
          <p:nvPr/>
        </p:nvGrpSpPr>
        <p:grpSpPr>
          <a:xfrm>
            <a:off x="237692" y="2660278"/>
            <a:ext cx="203692" cy="203692"/>
            <a:chOff x="431321" y="3254199"/>
            <a:chExt cx="265500" cy="265500"/>
          </a:xfrm>
        </p:grpSpPr>
        <p:sp>
          <p:nvSpPr>
            <p:cNvPr id="1217" name="Google Shape;1217;g216d415fc56_0_74"/>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218" name="Google Shape;1218;g216d415fc56_0_74"/>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19" name="Google Shape;1219;g216d415fc56_0_74"/>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220" name="Google Shape;1220;g216d415fc56_0_74"/>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1221" name="Google Shape;1221;g216d415fc56_0_74"/>
          <p:cNvGrpSpPr/>
          <p:nvPr/>
        </p:nvGrpSpPr>
        <p:grpSpPr>
          <a:xfrm>
            <a:off x="2161181" y="195309"/>
            <a:ext cx="297955" cy="297955"/>
            <a:chOff x="8892506" y="664914"/>
            <a:chExt cx="209400" cy="209400"/>
          </a:xfrm>
        </p:grpSpPr>
        <p:sp>
          <p:nvSpPr>
            <p:cNvPr id="1222" name="Google Shape;1222;g216d415fc56_0_74">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223" name="Google Shape;1223;g216d415fc56_0_74">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4" name="Google Shape;1224;g216d415fc56_0_74"/>
          <p:cNvGrpSpPr/>
          <p:nvPr/>
        </p:nvGrpSpPr>
        <p:grpSpPr>
          <a:xfrm flipH="1">
            <a:off x="2568241" y="195309"/>
            <a:ext cx="297955" cy="297955"/>
            <a:chOff x="8892506" y="664914"/>
            <a:chExt cx="209400" cy="209400"/>
          </a:xfrm>
        </p:grpSpPr>
        <p:sp>
          <p:nvSpPr>
            <p:cNvPr id="1225" name="Google Shape;1225;g216d415fc56_0_74">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226" name="Google Shape;1226;g216d415fc56_0_74">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27" name="Google Shape;1227;g216d415fc56_0_74">
            <a:hlinkClick action="ppaction://hlinksldjump" r:id="rId10"/>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8" name="Google Shape;1228;g216d415fc56_0_74"/>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229" name="Google Shape;1229;g216d415fc56_0_74"/>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230" name="Google Shape;1230;g216d415fc56_0_74"/>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231" name="Google Shape;1231;g216d415fc56_0_74"/>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2" name="Google Shape;1232;g216d415fc56_0_74">
            <a:hlinkClick action="ppaction://hlinksldjump" r:id="rId11"/>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1233" name="Google Shape;1233;g216d415fc56_0_74"/>
          <p:cNvGrpSpPr/>
          <p:nvPr/>
        </p:nvGrpSpPr>
        <p:grpSpPr>
          <a:xfrm>
            <a:off x="237678" y="2214773"/>
            <a:ext cx="203700" cy="203700"/>
            <a:chOff x="431322" y="2214773"/>
            <a:chExt cx="203700" cy="203700"/>
          </a:xfrm>
        </p:grpSpPr>
        <p:sp>
          <p:nvSpPr>
            <p:cNvPr id="1234" name="Google Shape;1234;g216d415fc56_0_74">
              <a:hlinkClick action="ppaction://hlinksldjump" r:id="rId12"/>
            </p:cNvPr>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235" name="Google Shape;1235;g216d415fc56_0_74">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sp>
        <p:nvSpPr>
          <p:cNvPr id="1236" name="Google Shape;1236;g216d415fc56_0_74">
            <a:hlinkClick action="ppaction://hlinksldjump" r:id="rId15"/>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237" name="Google Shape;1237;g216d415fc56_0_74"/>
          <p:cNvSpPr txBox="1"/>
          <p:nvPr/>
        </p:nvSpPr>
        <p:spPr>
          <a:xfrm>
            <a:off x="1965150" y="594500"/>
            <a:ext cx="10991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rPr b="0" i="0" lang="en-IN" sz="3400" u="none" cap="none" strike="noStrike">
                <a:solidFill>
                  <a:srgbClr val="1ED760"/>
                </a:solidFill>
                <a:latin typeface="Poppins Medium"/>
                <a:ea typeface="Poppins Medium"/>
                <a:cs typeface="Poppins Medium"/>
                <a:sym typeface="Poppins Medium"/>
              </a:rPr>
              <a:t>Playlist Generated Using Gower Distance</a:t>
            </a:r>
            <a:endParaRPr b="0" i="0" sz="3400" u="none" cap="none" strike="noStrike">
              <a:solidFill>
                <a:srgbClr val="1ED760"/>
              </a:solidFill>
              <a:latin typeface="Poppins Medium"/>
              <a:ea typeface="Poppins Medium"/>
              <a:cs typeface="Poppins Medium"/>
              <a:sym typeface="Poppins Medium"/>
            </a:endParaRPr>
          </a:p>
        </p:txBody>
      </p:sp>
      <p:pic>
        <p:nvPicPr>
          <p:cNvPr id="1238" name="Google Shape;1238;g216d415fc56_0_74"/>
          <p:cNvPicPr preferRelativeResize="0"/>
          <p:nvPr/>
        </p:nvPicPr>
        <p:blipFill rotWithShape="1">
          <a:blip r:embed="rId16">
            <a:alphaModFix/>
          </a:blip>
          <a:srcRect b="0" l="0" r="0" t="0"/>
          <a:stretch/>
        </p:blipFill>
        <p:spPr>
          <a:xfrm>
            <a:off x="1965150" y="1210100"/>
            <a:ext cx="10228201" cy="5624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1242" name="Shape 1242"/>
        <p:cNvGrpSpPr/>
        <p:nvPr/>
      </p:nvGrpSpPr>
      <p:grpSpPr>
        <a:xfrm>
          <a:off x="0" y="0"/>
          <a:ext cx="0" cy="0"/>
          <a:chOff x="0" y="0"/>
          <a:chExt cx="0" cy="0"/>
        </a:xfrm>
      </p:grpSpPr>
      <p:sp>
        <p:nvSpPr>
          <p:cNvPr id="1243" name="Google Shape;1243;g216d415fc56_0_133"/>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1244" name="Google Shape;1244;g216d415fc56_0_133"/>
          <p:cNvGrpSpPr/>
          <p:nvPr/>
        </p:nvGrpSpPr>
        <p:grpSpPr>
          <a:xfrm>
            <a:off x="400070" y="221666"/>
            <a:ext cx="361219" cy="70242"/>
            <a:chOff x="249382" y="221673"/>
            <a:chExt cx="234497" cy="45600"/>
          </a:xfrm>
        </p:grpSpPr>
        <p:sp>
          <p:nvSpPr>
            <p:cNvPr id="1245" name="Google Shape;1245;g216d415fc56_0_133"/>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6" name="Google Shape;1246;g216d415fc56_0_133"/>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7" name="Google Shape;1247;g216d415fc56_0_133"/>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248" name="Google Shape;1248;g216d415fc56_0_133"/>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9" name="Google Shape;1249;g216d415fc56_0_133"/>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250" name="Google Shape;1250;g216d415fc56_0_133"/>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1" name="Google Shape;1251;g216d415fc56_0_133"/>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2" name="Google Shape;1252;g216d415fc56_0_133"/>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3" name="Google Shape;1253;g216d415fc56_0_133"/>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4" name="Google Shape;1254;g216d415fc56_0_133"/>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5" name="Google Shape;1255;g216d415fc56_0_133"/>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6" name="Google Shape;1256;g216d415fc56_0_133"/>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7" name="Google Shape;1257;g216d415fc56_0_133"/>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58" name="Google Shape;1258;g216d415fc56_0_133"/>
          <p:cNvCxnSpPr/>
          <p:nvPr/>
        </p:nvCxnSpPr>
        <p:spPr>
          <a:xfrm>
            <a:off x="2222701" y="2138076"/>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1259" name="Google Shape;1259;g216d415fc56_0_133"/>
          <p:cNvGrpSpPr/>
          <p:nvPr/>
        </p:nvGrpSpPr>
        <p:grpSpPr>
          <a:xfrm>
            <a:off x="2217611" y="1695702"/>
            <a:ext cx="313073" cy="246567"/>
            <a:chOff x="3309834" y="2990826"/>
            <a:chExt cx="313073" cy="246567"/>
          </a:xfrm>
        </p:grpSpPr>
        <p:sp>
          <p:nvSpPr>
            <p:cNvPr id="1260" name="Google Shape;1260;g216d415fc56_0_133"/>
            <p:cNvSpPr/>
            <p:nvPr/>
          </p:nvSpPr>
          <p:spPr>
            <a:xfrm>
              <a:off x="3407028" y="2999226"/>
              <a:ext cx="215879" cy="23816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dd with solid fill" id="1261" name="Google Shape;1261;g216d415fc56_0_133"/>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1262" name="Google Shape;1262;g216d415fc56_0_133"/>
          <p:cNvGrpSpPr/>
          <p:nvPr/>
        </p:nvGrpSpPr>
        <p:grpSpPr>
          <a:xfrm>
            <a:off x="2760068" y="1803194"/>
            <a:ext cx="234497" cy="45600"/>
            <a:chOff x="249382" y="221673"/>
            <a:chExt cx="234497" cy="45600"/>
          </a:xfrm>
        </p:grpSpPr>
        <p:sp>
          <p:nvSpPr>
            <p:cNvPr id="1263" name="Google Shape;1263;g216d415fc56_0_133"/>
            <p:cNvSpPr/>
            <p:nvPr/>
          </p:nvSpPr>
          <p:spPr>
            <a:xfrm>
              <a:off x="24938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4" name="Google Shape;1264;g216d415fc56_0_133"/>
            <p:cNvSpPr/>
            <p:nvPr/>
          </p:nvSpPr>
          <p:spPr>
            <a:xfrm>
              <a:off x="34463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5" name="Google Shape;1265;g216d415fc56_0_133"/>
            <p:cNvSpPr/>
            <p:nvPr/>
          </p:nvSpPr>
          <p:spPr>
            <a:xfrm>
              <a:off x="438279"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266" name="Google Shape;1266;g216d415fc56_0_133">
            <a:hlinkClick action="ppaction://hlinksldjump" r:id="rId4"/>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7" name="Google Shape;1267;g216d415fc56_0_133">
            <a:hlinkClick action="ppaction://hlinksldjump" r:id="rId5"/>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268" name="Google Shape;1268;g216d415fc56_0_133">
            <a:hlinkClick action="ppaction://hlinksldjump" r:id="rId6"/>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269" name="Google Shape;1269;g216d415fc56_0_133"/>
          <p:cNvGrpSpPr/>
          <p:nvPr/>
        </p:nvGrpSpPr>
        <p:grpSpPr>
          <a:xfrm>
            <a:off x="237678" y="1764517"/>
            <a:ext cx="177883" cy="206002"/>
            <a:chOff x="431322" y="1764517"/>
            <a:chExt cx="177883" cy="206002"/>
          </a:xfrm>
        </p:grpSpPr>
        <p:sp>
          <p:nvSpPr>
            <p:cNvPr id="1270" name="Google Shape;1270;g216d415fc56_0_133">
              <a:hlinkClick action="ppaction://hlinksldjump" r:id="rId7"/>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271" name="Google Shape;1271;g216d415fc56_0_133">
              <a:hlinkClick action="ppaction://hlinksldjump" r:id="rId8"/>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272" name="Google Shape;1272;g216d415fc56_0_133">
              <a:hlinkClick action="ppaction://hlinksldjump" r:id="rId9"/>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1273" name="Google Shape;1273;g216d415fc56_0_133"/>
          <p:cNvGrpSpPr/>
          <p:nvPr/>
        </p:nvGrpSpPr>
        <p:grpSpPr>
          <a:xfrm>
            <a:off x="237692" y="2660278"/>
            <a:ext cx="203692" cy="203692"/>
            <a:chOff x="431321" y="3254199"/>
            <a:chExt cx="265500" cy="265500"/>
          </a:xfrm>
        </p:grpSpPr>
        <p:sp>
          <p:nvSpPr>
            <p:cNvPr id="1274" name="Google Shape;1274;g216d415fc56_0_133"/>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275" name="Google Shape;1275;g216d415fc56_0_133"/>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76" name="Google Shape;1276;g216d415fc56_0_133"/>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277" name="Google Shape;1277;g216d415fc56_0_133"/>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1278" name="Google Shape;1278;g216d415fc56_0_133"/>
          <p:cNvGrpSpPr/>
          <p:nvPr/>
        </p:nvGrpSpPr>
        <p:grpSpPr>
          <a:xfrm>
            <a:off x="2161181" y="195309"/>
            <a:ext cx="297955" cy="297955"/>
            <a:chOff x="8892506" y="664914"/>
            <a:chExt cx="209400" cy="209400"/>
          </a:xfrm>
        </p:grpSpPr>
        <p:sp>
          <p:nvSpPr>
            <p:cNvPr id="1279" name="Google Shape;1279;g216d415fc56_0_133">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280" name="Google Shape;1280;g216d415fc56_0_133">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81" name="Google Shape;1281;g216d415fc56_0_133"/>
          <p:cNvGrpSpPr/>
          <p:nvPr/>
        </p:nvGrpSpPr>
        <p:grpSpPr>
          <a:xfrm flipH="1">
            <a:off x="2568241" y="195309"/>
            <a:ext cx="297955" cy="297955"/>
            <a:chOff x="8892506" y="664914"/>
            <a:chExt cx="209400" cy="209400"/>
          </a:xfrm>
        </p:grpSpPr>
        <p:sp>
          <p:nvSpPr>
            <p:cNvPr id="1282" name="Google Shape;1282;g216d415fc56_0_133">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283" name="Google Shape;1283;g216d415fc56_0_133">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84" name="Google Shape;1284;g216d415fc56_0_133">
            <a:hlinkClick action="ppaction://hlinksldjump" r:id="rId10"/>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5" name="Google Shape;1285;g216d415fc56_0_133"/>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286" name="Google Shape;1286;g216d415fc56_0_133"/>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287" name="Google Shape;1287;g216d415fc56_0_133"/>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288" name="Google Shape;1288;g216d415fc56_0_133"/>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9" name="Google Shape;1289;g216d415fc56_0_133">
            <a:hlinkClick action="ppaction://hlinksldjump" r:id="rId11"/>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1290" name="Google Shape;1290;g216d415fc56_0_133"/>
          <p:cNvGrpSpPr/>
          <p:nvPr/>
        </p:nvGrpSpPr>
        <p:grpSpPr>
          <a:xfrm>
            <a:off x="237678" y="2214773"/>
            <a:ext cx="203700" cy="203700"/>
            <a:chOff x="431322" y="2214773"/>
            <a:chExt cx="203700" cy="203700"/>
          </a:xfrm>
        </p:grpSpPr>
        <p:sp>
          <p:nvSpPr>
            <p:cNvPr id="1291" name="Google Shape;1291;g216d415fc56_0_133">
              <a:hlinkClick action="ppaction://hlinksldjump" r:id="rId12"/>
            </p:cNvPr>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292" name="Google Shape;1292;g216d415fc56_0_133">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sp>
        <p:nvSpPr>
          <p:cNvPr id="1293" name="Google Shape;1293;g216d415fc56_0_133">
            <a:hlinkClick action="ppaction://hlinksldjump" r:id="rId15"/>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294" name="Google Shape;1294;g216d415fc56_0_133"/>
          <p:cNvSpPr txBox="1"/>
          <p:nvPr/>
        </p:nvSpPr>
        <p:spPr>
          <a:xfrm>
            <a:off x="1965150" y="594500"/>
            <a:ext cx="10991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rPr b="0" i="0" lang="en-IN" sz="3400" u="none" cap="none" strike="noStrike">
                <a:solidFill>
                  <a:srgbClr val="1ED760"/>
                </a:solidFill>
                <a:latin typeface="Poppins Medium"/>
                <a:ea typeface="Poppins Medium"/>
                <a:cs typeface="Poppins Medium"/>
                <a:sym typeface="Poppins Medium"/>
              </a:rPr>
              <a:t>Playlist Generated Using Euclidean Distance</a:t>
            </a:r>
            <a:endParaRPr b="0" i="0" sz="3400" u="none" cap="none" strike="noStrike">
              <a:solidFill>
                <a:srgbClr val="1ED760"/>
              </a:solidFill>
              <a:latin typeface="Poppins Medium"/>
              <a:ea typeface="Poppins Medium"/>
              <a:cs typeface="Poppins Medium"/>
              <a:sym typeface="Poppins Medium"/>
            </a:endParaRPr>
          </a:p>
        </p:txBody>
      </p:sp>
      <p:pic>
        <p:nvPicPr>
          <p:cNvPr id="1295" name="Google Shape;1295;g216d415fc56_0_133"/>
          <p:cNvPicPr preferRelativeResize="0"/>
          <p:nvPr/>
        </p:nvPicPr>
        <p:blipFill rotWithShape="1">
          <a:blip r:embed="rId16">
            <a:alphaModFix/>
          </a:blip>
          <a:srcRect b="0" l="0" r="6288" t="0"/>
          <a:stretch/>
        </p:blipFill>
        <p:spPr>
          <a:xfrm>
            <a:off x="1998725" y="1210100"/>
            <a:ext cx="10158351" cy="5589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1299" name="Shape 1299"/>
        <p:cNvGrpSpPr/>
        <p:nvPr/>
      </p:nvGrpSpPr>
      <p:grpSpPr>
        <a:xfrm>
          <a:off x="0" y="0"/>
          <a:ext cx="0" cy="0"/>
          <a:chOff x="0" y="0"/>
          <a:chExt cx="0" cy="0"/>
        </a:xfrm>
      </p:grpSpPr>
      <p:grpSp>
        <p:nvGrpSpPr>
          <p:cNvPr id="1300" name="Google Shape;1300;g216e92170fa_0_716"/>
          <p:cNvGrpSpPr/>
          <p:nvPr/>
        </p:nvGrpSpPr>
        <p:grpSpPr>
          <a:xfrm>
            <a:off x="400070" y="221666"/>
            <a:ext cx="361219" cy="70242"/>
            <a:chOff x="249382" y="221673"/>
            <a:chExt cx="234497" cy="45600"/>
          </a:xfrm>
        </p:grpSpPr>
        <p:sp>
          <p:nvSpPr>
            <p:cNvPr id="1301" name="Google Shape;1301;g216e92170fa_0_716"/>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2" name="Google Shape;1302;g216e92170fa_0_716"/>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3" name="Google Shape;1303;g216e92170fa_0_716"/>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304" name="Google Shape;1304;g216e92170fa_0_716"/>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5" name="Google Shape;1305;g216e92170fa_0_716"/>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306" name="Google Shape;1306;g216e92170fa_0_716"/>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307" name="Google Shape;1307;g216e92170fa_0_716"/>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8" name="Google Shape;1308;g216e92170fa_0_716"/>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9" name="Google Shape;1309;g216e92170fa_0_716"/>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0" name="Google Shape;1310;g216e92170fa_0_716"/>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1" name="Google Shape;1311;g216e92170fa_0_716"/>
          <p:cNvSpPr txBox="1"/>
          <p:nvPr/>
        </p:nvSpPr>
        <p:spPr>
          <a:xfrm>
            <a:off x="2041350" y="594500"/>
            <a:ext cx="102282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500" u="none" cap="none" strike="noStrike">
                <a:solidFill>
                  <a:srgbClr val="1ED760"/>
                </a:solidFill>
                <a:latin typeface="Poppins Medium"/>
                <a:ea typeface="Poppins Medium"/>
                <a:cs typeface="Poppins Medium"/>
                <a:sym typeface="Poppins Medium"/>
              </a:rPr>
              <a:t>Conclusions </a:t>
            </a:r>
            <a:endParaRPr b="0" i="0" sz="1500" u="none" cap="none" strike="noStrike">
              <a:solidFill>
                <a:srgbClr val="000000"/>
              </a:solidFill>
              <a:latin typeface="Arial"/>
              <a:ea typeface="Arial"/>
              <a:cs typeface="Arial"/>
              <a:sym typeface="Arial"/>
            </a:endParaRPr>
          </a:p>
        </p:txBody>
      </p:sp>
      <p:sp>
        <p:nvSpPr>
          <p:cNvPr id="1312" name="Google Shape;1312;g216e92170fa_0_716"/>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3" name="Google Shape;1313;g216e92170fa_0_716"/>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4" name="Google Shape;1314;g216e92170fa_0_716"/>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5" name="Google Shape;1315;g216e92170fa_0_716"/>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6" name="Google Shape;1316;g216e92170fa_0_716">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7" name="Google Shape;1317;g216e92170fa_0_716">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318" name="Google Shape;1318;g216e92170fa_0_716">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319" name="Google Shape;1319;g216e92170fa_0_716"/>
          <p:cNvGrpSpPr/>
          <p:nvPr/>
        </p:nvGrpSpPr>
        <p:grpSpPr>
          <a:xfrm>
            <a:off x="237678" y="1764517"/>
            <a:ext cx="177883" cy="206002"/>
            <a:chOff x="431322" y="1764517"/>
            <a:chExt cx="177883" cy="206002"/>
          </a:xfrm>
        </p:grpSpPr>
        <p:sp>
          <p:nvSpPr>
            <p:cNvPr id="1320" name="Google Shape;1320;g216e92170fa_0_716">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321" name="Google Shape;1321;g216e92170fa_0_716">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322" name="Google Shape;1322;g216e92170fa_0_716">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1323" name="Google Shape;1323;g216e92170fa_0_716"/>
          <p:cNvGrpSpPr/>
          <p:nvPr/>
        </p:nvGrpSpPr>
        <p:grpSpPr>
          <a:xfrm>
            <a:off x="237692" y="2660278"/>
            <a:ext cx="203692" cy="203692"/>
            <a:chOff x="431321" y="3254199"/>
            <a:chExt cx="265500" cy="265500"/>
          </a:xfrm>
        </p:grpSpPr>
        <p:sp>
          <p:nvSpPr>
            <p:cNvPr id="1324" name="Google Shape;1324;g216e92170fa_0_716"/>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325" name="Google Shape;1325;g216e92170fa_0_716"/>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26" name="Google Shape;1326;g216e92170fa_0_716"/>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327" name="Google Shape;1327;g216e92170fa_0_716"/>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1328" name="Google Shape;1328;g216e92170fa_0_716"/>
          <p:cNvGrpSpPr/>
          <p:nvPr/>
        </p:nvGrpSpPr>
        <p:grpSpPr>
          <a:xfrm>
            <a:off x="2161181" y="195309"/>
            <a:ext cx="297955" cy="297955"/>
            <a:chOff x="8892506" y="664914"/>
            <a:chExt cx="209400" cy="209400"/>
          </a:xfrm>
        </p:grpSpPr>
        <p:sp>
          <p:nvSpPr>
            <p:cNvPr id="1329" name="Google Shape;1329;g216e92170fa_0_716">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330" name="Google Shape;1330;g216e92170fa_0_716">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31" name="Google Shape;1331;g216e92170fa_0_716"/>
          <p:cNvGrpSpPr/>
          <p:nvPr/>
        </p:nvGrpSpPr>
        <p:grpSpPr>
          <a:xfrm flipH="1">
            <a:off x="2568241" y="195309"/>
            <a:ext cx="297955" cy="297955"/>
            <a:chOff x="8892506" y="664914"/>
            <a:chExt cx="209400" cy="209400"/>
          </a:xfrm>
        </p:grpSpPr>
        <p:sp>
          <p:nvSpPr>
            <p:cNvPr id="1332" name="Google Shape;1332;g216e92170fa_0_716">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333" name="Google Shape;1333;g216e92170fa_0_716">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34" name="Google Shape;1334;g216e92170fa_0_716">
            <a:hlinkClick action="ppaction://hlinksldjump" r:id="rId9"/>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5" name="Google Shape;1335;g216e92170fa_0_716"/>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336" name="Google Shape;1336;g216e92170fa_0_716"/>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7" name="Google Shape;1337;g216e92170fa_0_716"/>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1338" name="Google Shape;1338;g216e92170fa_0_716"/>
          <p:cNvGrpSpPr/>
          <p:nvPr/>
        </p:nvGrpSpPr>
        <p:grpSpPr>
          <a:xfrm>
            <a:off x="237678" y="2214773"/>
            <a:ext cx="203700" cy="203700"/>
            <a:chOff x="431322" y="2214773"/>
            <a:chExt cx="203700" cy="203700"/>
          </a:xfrm>
        </p:grpSpPr>
        <p:sp>
          <p:nvSpPr>
            <p:cNvPr id="1339" name="Google Shape;1339;g216e92170fa_0_716"/>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340" name="Google Shape;1340;g216e92170fa_0_716"/>
            <p:cNvPicPr preferRelativeResize="0"/>
            <p:nvPr/>
          </p:nvPicPr>
          <p:blipFill rotWithShape="1">
            <a:blip r:embed="rId10">
              <a:alphaModFix/>
            </a:blip>
            <a:srcRect b="0" l="0" r="0" t="0"/>
            <a:stretch/>
          </p:blipFill>
          <p:spPr>
            <a:xfrm>
              <a:off x="472263" y="2255714"/>
              <a:ext cx="121788" cy="121788"/>
            </a:xfrm>
            <a:prstGeom prst="rect">
              <a:avLst/>
            </a:prstGeom>
            <a:noFill/>
            <a:ln>
              <a:noFill/>
            </a:ln>
          </p:spPr>
        </p:pic>
      </p:grpSp>
      <p:sp>
        <p:nvSpPr>
          <p:cNvPr id="1341" name="Google Shape;1341;g216e92170fa_0_716"/>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342" name="Google Shape;1342;g216e92170fa_0_716"/>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3" name="Google Shape;1343;g216e92170fa_0_716">
            <a:hlinkClick action="ppaction://hlinksldjump" r:id="rId11"/>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344" name="Google Shape;1344;g216e92170fa_0_716"/>
          <p:cNvSpPr txBox="1"/>
          <p:nvPr/>
        </p:nvSpPr>
        <p:spPr>
          <a:xfrm>
            <a:off x="2207525" y="2075275"/>
            <a:ext cx="8805000" cy="37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Poppins"/>
                <a:ea typeface="Poppins"/>
                <a:cs typeface="Poppins"/>
                <a:sym typeface="Poppins"/>
              </a:rPr>
              <a:t>Recommendations:</a:t>
            </a:r>
            <a:endParaRPr b="0" i="0" sz="22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Poppins"/>
              <a:ea typeface="Poppins"/>
              <a:cs typeface="Poppins"/>
              <a:sym typeface="Poppins"/>
            </a:endParaRPr>
          </a:p>
          <a:p>
            <a:pPr indent="-368300" lvl="0" marL="457200" marR="0" rtl="0" algn="l">
              <a:lnSpc>
                <a:spcPct val="100000"/>
              </a:lnSpc>
              <a:spcBef>
                <a:spcPts val="0"/>
              </a:spcBef>
              <a:spcAft>
                <a:spcPts val="0"/>
              </a:spcAft>
              <a:buClr>
                <a:schemeClr val="lt1"/>
              </a:buClr>
              <a:buSzPts val="2200"/>
              <a:buFont typeface="Poppins"/>
              <a:buChar char="●"/>
            </a:pPr>
            <a:r>
              <a:rPr b="1" i="0" lang="en-IN" sz="2200" u="none" cap="none" strike="noStrike">
                <a:solidFill>
                  <a:schemeClr val="lt1"/>
                </a:solidFill>
                <a:latin typeface="Poppins"/>
                <a:ea typeface="Poppins"/>
                <a:cs typeface="Poppins"/>
                <a:sym typeface="Poppins"/>
              </a:rPr>
              <a:t>Popularity based</a:t>
            </a:r>
            <a:r>
              <a:rPr b="0" i="0" lang="en-IN" sz="2200" u="none" cap="none" strike="noStrike">
                <a:solidFill>
                  <a:schemeClr val="lt1"/>
                </a:solidFill>
                <a:latin typeface="Poppins"/>
                <a:ea typeface="Poppins"/>
                <a:cs typeface="Poppins"/>
                <a:sym typeface="Poppins"/>
              </a:rPr>
              <a:t>: for new users that don’t have listening history</a:t>
            </a:r>
            <a:endParaRPr b="0" i="0" sz="2200" u="none" cap="none" strike="noStrike">
              <a:solidFill>
                <a:schemeClr val="lt1"/>
              </a:solidFill>
              <a:latin typeface="Poppins"/>
              <a:ea typeface="Poppins"/>
              <a:cs typeface="Poppins"/>
              <a:sym typeface="Poppins"/>
            </a:endParaRPr>
          </a:p>
          <a:p>
            <a:pPr indent="0" lvl="0" marL="9144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Poppins"/>
              <a:ea typeface="Poppins"/>
              <a:cs typeface="Poppins"/>
              <a:sym typeface="Poppins"/>
            </a:endParaRPr>
          </a:p>
          <a:p>
            <a:pPr indent="-368300" lvl="0" marL="457200" marR="0" rtl="0" algn="l">
              <a:lnSpc>
                <a:spcPct val="100000"/>
              </a:lnSpc>
              <a:spcBef>
                <a:spcPts val="0"/>
              </a:spcBef>
              <a:spcAft>
                <a:spcPts val="0"/>
              </a:spcAft>
              <a:buClr>
                <a:schemeClr val="lt1"/>
              </a:buClr>
              <a:buSzPts val="2200"/>
              <a:buFont typeface="Poppins"/>
              <a:buChar char="●"/>
            </a:pPr>
            <a:r>
              <a:rPr b="1" i="0" lang="en-IN" sz="2200" u="none" cap="none" strike="noStrike">
                <a:solidFill>
                  <a:schemeClr val="lt1"/>
                </a:solidFill>
                <a:latin typeface="Poppins"/>
                <a:ea typeface="Poppins"/>
                <a:cs typeface="Poppins"/>
                <a:sym typeface="Poppins"/>
              </a:rPr>
              <a:t>Lyrics based</a:t>
            </a:r>
            <a:r>
              <a:rPr b="0" i="0" lang="en-IN" sz="2200" u="none" cap="none" strike="noStrike">
                <a:solidFill>
                  <a:schemeClr val="lt1"/>
                </a:solidFill>
                <a:latin typeface="Poppins"/>
                <a:ea typeface="Poppins"/>
                <a:cs typeface="Poppins"/>
                <a:sym typeface="Poppins"/>
              </a:rPr>
              <a:t>: when people are listening to one song, we can recommend others with a similar theme</a:t>
            </a:r>
            <a:endParaRPr b="0" i="0" sz="2200" u="none" cap="none" strike="noStrike">
              <a:solidFill>
                <a:schemeClr val="lt1"/>
              </a:solidFill>
              <a:latin typeface="Poppins"/>
              <a:ea typeface="Poppins"/>
              <a:cs typeface="Poppins"/>
              <a:sym typeface="Poppins"/>
            </a:endParaRPr>
          </a:p>
          <a:p>
            <a:pPr indent="0" lvl="0" marL="9144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Poppins"/>
              <a:ea typeface="Poppins"/>
              <a:cs typeface="Poppins"/>
              <a:sym typeface="Poppins"/>
            </a:endParaRPr>
          </a:p>
          <a:p>
            <a:pPr indent="-368300" lvl="0" marL="457200" marR="0" rtl="0" algn="l">
              <a:lnSpc>
                <a:spcPct val="100000"/>
              </a:lnSpc>
              <a:spcBef>
                <a:spcPts val="0"/>
              </a:spcBef>
              <a:spcAft>
                <a:spcPts val="0"/>
              </a:spcAft>
              <a:buClr>
                <a:schemeClr val="lt1"/>
              </a:buClr>
              <a:buSzPts val="2200"/>
              <a:buFont typeface="Poppins"/>
              <a:buChar char="●"/>
            </a:pPr>
            <a:r>
              <a:rPr b="1" i="0" lang="en-IN" sz="2200" u="none" cap="none" strike="noStrike">
                <a:solidFill>
                  <a:schemeClr val="lt1"/>
                </a:solidFill>
                <a:latin typeface="Poppins"/>
                <a:ea typeface="Poppins"/>
                <a:cs typeface="Poppins"/>
                <a:sym typeface="Poppins"/>
              </a:rPr>
              <a:t>Features based</a:t>
            </a:r>
            <a:r>
              <a:rPr b="0" i="0" lang="en-IN" sz="2200" u="none" cap="none" strike="noStrike">
                <a:solidFill>
                  <a:schemeClr val="lt1"/>
                </a:solidFill>
                <a:latin typeface="Poppins"/>
                <a:ea typeface="Poppins"/>
                <a:cs typeface="Poppins"/>
                <a:sym typeface="Poppins"/>
              </a:rPr>
              <a:t>: will recommend a new playlist, based on your current one</a:t>
            </a:r>
            <a:endParaRPr b="0" i="0" sz="25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1348" name="Shape 1348"/>
        <p:cNvGrpSpPr/>
        <p:nvPr/>
      </p:nvGrpSpPr>
      <p:grpSpPr>
        <a:xfrm>
          <a:off x="0" y="0"/>
          <a:ext cx="0" cy="0"/>
          <a:chOff x="0" y="0"/>
          <a:chExt cx="0" cy="0"/>
        </a:xfrm>
      </p:grpSpPr>
      <p:sp>
        <p:nvSpPr>
          <p:cNvPr id="1349" name="Google Shape;1349;g2174f3eacd5_1_0"/>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1350" name="Google Shape;1350;g2174f3eacd5_1_0"/>
          <p:cNvGrpSpPr/>
          <p:nvPr/>
        </p:nvGrpSpPr>
        <p:grpSpPr>
          <a:xfrm>
            <a:off x="400070" y="221666"/>
            <a:ext cx="361219" cy="70242"/>
            <a:chOff x="249382" y="221673"/>
            <a:chExt cx="234497" cy="45600"/>
          </a:xfrm>
        </p:grpSpPr>
        <p:sp>
          <p:nvSpPr>
            <p:cNvPr id="1351" name="Google Shape;1351;g2174f3eacd5_1_0"/>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2" name="Google Shape;1352;g2174f3eacd5_1_0"/>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3" name="Google Shape;1353;g2174f3eacd5_1_0"/>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354" name="Google Shape;1354;g2174f3eacd5_1_0"/>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5" name="Google Shape;1355;g2174f3eacd5_1_0"/>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356" name="Google Shape;1356;g2174f3eacd5_1_0"/>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7" name="Google Shape;1357;g2174f3eacd5_1_0"/>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8" name="Google Shape;1358;g2174f3eacd5_1_0"/>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9" name="Google Shape;1359;g2174f3eacd5_1_0"/>
          <p:cNvSpPr txBox="1"/>
          <p:nvPr/>
        </p:nvSpPr>
        <p:spPr>
          <a:xfrm>
            <a:off x="2041350" y="594500"/>
            <a:ext cx="100449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3300" u="none" cap="none" strike="noStrike">
                <a:solidFill>
                  <a:srgbClr val="1ED760"/>
                </a:solidFill>
                <a:latin typeface="Poppins Medium"/>
                <a:ea typeface="Poppins Medium"/>
                <a:cs typeface="Poppins Medium"/>
                <a:sym typeface="Poppins Medium"/>
              </a:rPr>
              <a:t>Our Recommendation Systems Value Add</a:t>
            </a:r>
            <a:endParaRPr b="0" i="0" sz="1100" u="none" cap="none" strike="noStrike">
              <a:solidFill>
                <a:srgbClr val="000000"/>
              </a:solidFill>
              <a:latin typeface="Arial"/>
              <a:ea typeface="Arial"/>
              <a:cs typeface="Arial"/>
              <a:sym typeface="Arial"/>
            </a:endParaRPr>
          </a:p>
        </p:txBody>
      </p:sp>
      <p:sp>
        <p:nvSpPr>
          <p:cNvPr id="1360" name="Google Shape;1360;g2174f3eacd5_1_0"/>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g2174f3eacd5_1_0"/>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2" name="Google Shape;1362;g2174f3eacd5_1_0"/>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3" name="Google Shape;1363;g2174f3eacd5_1_0"/>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4" name="Google Shape;1364;g2174f3eacd5_1_0">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5" name="Google Shape;1365;g2174f3eacd5_1_0">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366" name="Google Shape;1366;g2174f3eacd5_1_0">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367" name="Google Shape;1367;g2174f3eacd5_1_0"/>
          <p:cNvGrpSpPr/>
          <p:nvPr/>
        </p:nvGrpSpPr>
        <p:grpSpPr>
          <a:xfrm>
            <a:off x="237678" y="1764517"/>
            <a:ext cx="177883" cy="206002"/>
            <a:chOff x="431322" y="1764517"/>
            <a:chExt cx="177883" cy="206002"/>
          </a:xfrm>
        </p:grpSpPr>
        <p:sp>
          <p:nvSpPr>
            <p:cNvPr id="1368" name="Google Shape;1368;g2174f3eacd5_1_0">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369" name="Google Shape;1369;g2174f3eacd5_1_0">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370" name="Google Shape;1370;g2174f3eacd5_1_0">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1371" name="Google Shape;1371;g2174f3eacd5_1_0">
            <a:hlinkClick action="ppaction://hlinksldjump" r:id="rId9"/>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Our Data</a:t>
            </a:r>
            <a:endParaRPr b="0" i="0" sz="1400" u="none" cap="none" strike="noStrike">
              <a:solidFill>
                <a:srgbClr val="000000"/>
              </a:solidFill>
              <a:latin typeface="Arial"/>
              <a:ea typeface="Arial"/>
              <a:cs typeface="Arial"/>
              <a:sym typeface="Arial"/>
            </a:endParaRPr>
          </a:p>
        </p:txBody>
      </p:sp>
      <p:grpSp>
        <p:nvGrpSpPr>
          <p:cNvPr id="1372" name="Google Shape;1372;g2174f3eacd5_1_0"/>
          <p:cNvGrpSpPr/>
          <p:nvPr/>
        </p:nvGrpSpPr>
        <p:grpSpPr>
          <a:xfrm>
            <a:off x="237678" y="2214773"/>
            <a:ext cx="203700" cy="203700"/>
            <a:chOff x="431322" y="2214773"/>
            <a:chExt cx="203700" cy="203700"/>
          </a:xfrm>
        </p:grpSpPr>
        <p:sp>
          <p:nvSpPr>
            <p:cNvPr id="1373" name="Google Shape;1373;g2174f3eacd5_1_0">
              <a:hlinkClick action="ppaction://hlinksldjump" r:id="rId10"/>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374" name="Google Shape;1374;g2174f3eacd5_1_0">
              <a:hlinkClick action="ppaction://hlinksldjump" r:id="rId11"/>
            </p:cNvPr>
            <p:cNvPicPr preferRelativeResize="0"/>
            <p:nvPr/>
          </p:nvPicPr>
          <p:blipFill rotWithShape="1">
            <a:blip r:embed="rId12">
              <a:alphaModFix/>
            </a:blip>
            <a:srcRect b="0" l="0" r="0" t="0"/>
            <a:stretch/>
          </p:blipFill>
          <p:spPr>
            <a:xfrm>
              <a:off x="472263" y="2255714"/>
              <a:ext cx="121788" cy="121788"/>
            </a:xfrm>
            <a:prstGeom prst="rect">
              <a:avLst/>
            </a:prstGeom>
            <a:noFill/>
            <a:ln>
              <a:noFill/>
            </a:ln>
          </p:spPr>
        </p:pic>
      </p:grpSp>
      <p:grpSp>
        <p:nvGrpSpPr>
          <p:cNvPr id="1375" name="Google Shape;1375;g2174f3eacd5_1_0"/>
          <p:cNvGrpSpPr/>
          <p:nvPr/>
        </p:nvGrpSpPr>
        <p:grpSpPr>
          <a:xfrm>
            <a:off x="237692" y="2660278"/>
            <a:ext cx="203692" cy="203692"/>
            <a:chOff x="431321" y="3254199"/>
            <a:chExt cx="265500" cy="265500"/>
          </a:xfrm>
        </p:grpSpPr>
        <p:sp>
          <p:nvSpPr>
            <p:cNvPr id="1376" name="Google Shape;1376;g2174f3eacd5_1_0"/>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377" name="Google Shape;1377;g2174f3eacd5_1_0"/>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78" name="Google Shape;1378;g2174f3eacd5_1_0"/>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379" name="Google Shape;1379;g2174f3eacd5_1_0"/>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1380" name="Google Shape;1380;g2174f3eacd5_1_0"/>
          <p:cNvGrpSpPr/>
          <p:nvPr/>
        </p:nvGrpSpPr>
        <p:grpSpPr>
          <a:xfrm>
            <a:off x="2161181" y="195309"/>
            <a:ext cx="297955" cy="297955"/>
            <a:chOff x="8892506" y="664914"/>
            <a:chExt cx="209400" cy="209400"/>
          </a:xfrm>
        </p:grpSpPr>
        <p:sp>
          <p:nvSpPr>
            <p:cNvPr id="1381" name="Google Shape;1381;g2174f3eacd5_1_0">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382" name="Google Shape;1382;g2174f3eacd5_1_0">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83" name="Google Shape;1383;g2174f3eacd5_1_0"/>
          <p:cNvGrpSpPr/>
          <p:nvPr/>
        </p:nvGrpSpPr>
        <p:grpSpPr>
          <a:xfrm flipH="1">
            <a:off x="2568241" y="195309"/>
            <a:ext cx="297955" cy="297955"/>
            <a:chOff x="8892506" y="664914"/>
            <a:chExt cx="209400" cy="209400"/>
          </a:xfrm>
        </p:grpSpPr>
        <p:sp>
          <p:nvSpPr>
            <p:cNvPr id="1384" name="Google Shape;1384;g2174f3eacd5_1_0">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385" name="Google Shape;1385;g2174f3eacd5_1_0">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86" name="Google Shape;1386;g2174f3eacd5_1_0">
            <a:hlinkClick action="ppaction://hlinksldjump" r:id="rId13"/>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7" name="Google Shape;1387;g2174f3eacd5_1_0">
            <a:hlinkClick action="ppaction://hlinksldjump" r:id="rId14"/>
          </p:cNvPr>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388" name="Google Shape;1388;g2174f3eacd5_1_0">
            <a:hlinkClick action="ppaction://hlinksldjump" r:id="rId15"/>
          </p:cNvPr>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9" name="Google Shape;1389;g2174f3eacd5_1_0"/>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390" name="Google Shape;1390;g2174f3eacd5_1_0"/>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1" name="Google Shape;1391;g2174f3eacd5_1_0">
            <a:hlinkClick action="ppaction://hlinksldjump" r:id="rId16"/>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392" name="Google Shape;1392;g2174f3eacd5_1_0"/>
          <p:cNvSpPr/>
          <p:nvPr/>
        </p:nvSpPr>
        <p:spPr>
          <a:xfrm>
            <a:off x="1963800" y="1500825"/>
            <a:ext cx="10228200" cy="53571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3" name="Google Shape;1393;g2174f3eacd5_1_0"/>
          <p:cNvSpPr txBox="1"/>
          <p:nvPr/>
        </p:nvSpPr>
        <p:spPr>
          <a:xfrm>
            <a:off x="2154900" y="1764525"/>
            <a:ext cx="9477000" cy="44790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00000"/>
              </a:lnSpc>
              <a:spcBef>
                <a:spcPts val="0"/>
              </a:spcBef>
              <a:spcAft>
                <a:spcPts val="0"/>
              </a:spcAft>
              <a:buClr>
                <a:schemeClr val="lt1"/>
              </a:buClr>
              <a:buSzPts val="1900"/>
              <a:buFont typeface="Calibri"/>
              <a:buAutoNum type="arabicPeriod"/>
            </a:pPr>
            <a:r>
              <a:rPr b="1" i="0" lang="en-IN" sz="1900" u="none" cap="none" strike="noStrike">
                <a:solidFill>
                  <a:srgbClr val="1ED760"/>
                </a:solidFill>
                <a:latin typeface="Calibri"/>
                <a:ea typeface="Calibri"/>
                <a:cs typeface="Calibri"/>
                <a:sym typeface="Calibri"/>
              </a:rPr>
              <a:t>Increase User Retention</a:t>
            </a:r>
            <a:r>
              <a:rPr b="1" i="0" lang="en-IN" sz="1900" u="none" cap="none" strike="noStrike">
                <a:solidFill>
                  <a:schemeClr val="lt1"/>
                </a:solidFill>
                <a:latin typeface="Calibri"/>
                <a:ea typeface="Calibri"/>
                <a:cs typeface="Calibri"/>
                <a:sym typeface="Calibri"/>
              </a:rPr>
              <a:t>: </a:t>
            </a:r>
            <a:r>
              <a:rPr b="0" i="0" lang="en-IN" sz="1900" u="none" cap="none" strike="noStrike">
                <a:solidFill>
                  <a:schemeClr val="lt1"/>
                </a:solidFill>
                <a:latin typeface="Calibri"/>
                <a:ea typeface="Calibri"/>
                <a:cs typeface="Calibri"/>
                <a:sym typeface="Calibri"/>
              </a:rPr>
              <a:t>Spotify can keep users engaged and coming back to the platform in order to build loyal user base</a:t>
            </a:r>
            <a:endParaRPr b="0" i="0" sz="19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chemeClr val="lt1"/>
              </a:solidFill>
              <a:latin typeface="Calibri"/>
              <a:ea typeface="Calibri"/>
              <a:cs typeface="Calibri"/>
              <a:sym typeface="Calibri"/>
            </a:endParaRPr>
          </a:p>
          <a:p>
            <a:pPr indent="-349250" lvl="0" marL="457200" marR="0" rtl="0" algn="l">
              <a:lnSpc>
                <a:spcPct val="100000"/>
              </a:lnSpc>
              <a:spcBef>
                <a:spcPts val="0"/>
              </a:spcBef>
              <a:spcAft>
                <a:spcPts val="0"/>
              </a:spcAft>
              <a:buClr>
                <a:schemeClr val="lt1"/>
              </a:buClr>
              <a:buSzPts val="1900"/>
              <a:buFont typeface="Calibri"/>
              <a:buAutoNum type="arabicPeriod"/>
            </a:pPr>
            <a:r>
              <a:rPr b="1" i="0" lang="en-IN" sz="1900" u="none" cap="none" strike="noStrike">
                <a:solidFill>
                  <a:srgbClr val="1ED760"/>
                </a:solidFill>
                <a:latin typeface="Calibri"/>
                <a:ea typeface="Calibri"/>
                <a:cs typeface="Calibri"/>
                <a:sym typeface="Calibri"/>
              </a:rPr>
              <a:t>Improved User Satisfaction</a:t>
            </a:r>
            <a:r>
              <a:rPr b="1" i="0" lang="en-IN" sz="1900" u="none" cap="none" strike="noStrike">
                <a:solidFill>
                  <a:schemeClr val="lt1"/>
                </a:solidFill>
                <a:latin typeface="Calibri"/>
                <a:ea typeface="Calibri"/>
                <a:cs typeface="Calibri"/>
                <a:sym typeface="Calibri"/>
              </a:rPr>
              <a:t>: </a:t>
            </a:r>
            <a:r>
              <a:rPr b="0" i="0" lang="en-IN" sz="1900" u="none" cap="none" strike="noStrike">
                <a:solidFill>
                  <a:schemeClr val="lt1"/>
                </a:solidFill>
                <a:latin typeface="Calibri"/>
                <a:ea typeface="Calibri"/>
                <a:cs typeface="Calibri"/>
                <a:sym typeface="Calibri"/>
              </a:rPr>
              <a:t>This can lead to more positive brand image</a:t>
            </a:r>
            <a:endParaRPr b="0" i="0" sz="19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a:p>
            <a:pPr indent="-349250" lvl="0" marL="457200" marR="0" rtl="0" algn="l">
              <a:lnSpc>
                <a:spcPct val="100000"/>
              </a:lnSpc>
              <a:spcBef>
                <a:spcPts val="0"/>
              </a:spcBef>
              <a:spcAft>
                <a:spcPts val="0"/>
              </a:spcAft>
              <a:buClr>
                <a:schemeClr val="lt1"/>
              </a:buClr>
              <a:buSzPts val="1900"/>
              <a:buFont typeface="Calibri"/>
              <a:buAutoNum type="arabicPeriod"/>
            </a:pPr>
            <a:r>
              <a:rPr b="1" i="0" lang="en-IN" sz="1900" u="none" cap="none" strike="noStrike">
                <a:solidFill>
                  <a:srgbClr val="1ED760"/>
                </a:solidFill>
                <a:latin typeface="Calibri"/>
                <a:ea typeface="Calibri"/>
                <a:cs typeface="Calibri"/>
                <a:sym typeface="Calibri"/>
              </a:rPr>
              <a:t>Increased Revenue</a:t>
            </a:r>
            <a:r>
              <a:rPr b="1" i="0" lang="en-IN" sz="1900" u="none" cap="none" strike="noStrike">
                <a:solidFill>
                  <a:schemeClr val="lt1"/>
                </a:solidFill>
                <a:latin typeface="Calibri"/>
                <a:ea typeface="Calibri"/>
                <a:cs typeface="Calibri"/>
                <a:sym typeface="Calibri"/>
              </a:rPr>
              <a:t>: </a:t>
            </a:r>
            <a:r>
              <a:rPr b="0" i="0" lang="en-IN" sz="1900" u="none" cap="none" strike="noStrike">
                <a:solidFill>
                  <a:schemeClr val="lt1"/>
                </a:solidFill>
                <a:latin typeface="Calibri"/>
                <a:ea typeface="Calibri"/>
                <a:cs typeface="Calibri"/>
                <a:sym typeface="Calibri"/>
              </a:rPr>
              <a:t>If more users are on platform that can lead to increased revenue through advertising and subscription fees.</a:t>
            </a:r>
            <a:endParaRPr b="0" i="0" sz="19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a:p>
            <a:pPr indent="-349250" lvl="0" marL="457200" marR="0" rtl="0" algn="l">
              <a:lnSpc>
                <a:spcPct val="100000"/>
              </a:lnSpc>
              <a:spcBef>
                <a:spcPts val="0"/>
              </a:spcBef>
              <a:spcAft>
                <a:spcPts val="0"/>
              </a:spcAft>
              <a:buClr>
                <a:schemeClr val="lt1"/>
              </a:buClr>
              <a:buSzPts val="1900"/>
              <a:buFont typeface="Calibri"/>
              <a:buAutoNum type="arabicPeriod"/>
            </a:pPr>
            <a:r>
              <a:rPr b="1" i="0" lang="en-IN" sz="1900" u="none" cap="none" strike="noStrike">
                <a:solidFill>
                  <a:srgbClr val="1ED760"/>
                </a:solidFill>
                <a:latin typeface="Calibri"/>
                <a:ea typeface="Calibri"/>
                <a:cs typeface="Calibri"/>
                <a:sym typeface="Calibri"/>
              </a:rPr>
              <a:t>Competitive Advantage:</a:t>
            </a:r>
            <a:r>
              <a:rPr b="1" i="0" lang="en-IN" sz="1900" u="none" cap="none" strike="noStrike">
                <a:solidFill>
                  <a:schemeClr val="lt1"/>
                </a:solidFill>
                <a:latin typeface="Calibri"/>
                <a:ea typeface="Calibri"/>
                <a:cs typeface="Calibri"/>
                <a:sym typeface="Calibri"/>
              </a:rPr>
              <a:t> </a:t>
            </a:r>
            <a:r>
              <a:rPr b="0" i="0" lang="en-IN" sz="1900" u="none" cap="none" strike="noStrike">
                <a:solidFill>
                  <a:schemeClr val="lt1"/>
                </a:solidFill>
                <a:latin typeface="Calibri"/>
                <a:ea typeface="Calibri"/>
                <a:cs typeface="Calibri"/>
                <a:sym typeface="Calibri"/>
              </a:rPr>
              <a:t>By offering personalized recommendations that other platforms cannot match, Spotify can maintain a competitive advantage and attract new users.</a:t>
            </a:r>
            <a:endParaRPr b="0" i="0" sz="19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1" i="0" sz="1900" u="none" cap="none" strike="noStrike">
              <a:solidFill>
                <a:schemeClr val="lt1"/>
              </a:solidFill>
              <a:latin typeface="Calibri"/>
              <a:ea typeface="Calibri"/>
              <a:cs typeface="Calibri"/>
              <a:sym typeface="Calibri"/>
            </a:endParaRPr>
          </a:p>
          <a:p>
            <a:pPr indent="-349250" lvl="0" marL="457200" marR="0" rtl="0" algn="l">
              <a:lnSpc>
                <a:spcPct val="100000"/>
              </a:lnSpc>
              <a:spcBef>
                <a:spcPts val="0"/>
              </a:spcBef>
              <a:spcAft>
                <a:spcPts val="0"/>
              </a:spcAft>
              <a:buClr>
                <a:schemeClr val="lt1"/>
              </a:buClr>
              <a:buSzPts val="1900"/>
              <a:buFont typeface="Calibri"/>
              <a:buAutoNum type="arabicPeriod"/>
            </a:pPr>
            <a:r>
              <a:rPr b="1" i="0" lang="en-IN" sz="1900" u="none" cap="none" strike="noStrike">
                <a:solidFill>
                  <a:srgbClr val="1ED760"/>
                </a:solidFill>
                <a:latin typeface="Calibri"/>
                <a:ea typeface="Calibri"/>
                <a:cs typeface="Calibri"/>
                <a:sym typeface="Calibri"/>
              </a:rPr>
              <a:t>Switching Cost</a:t>
            </a:r>
            <a:r>
              <a:rPr b="1" i="0" lang="en-IN" sz="1900" u="none" cap="none" strike="noStrike">
                <a:solidFill>
                  <a:schemeClr val="lt1"/>
                </a:solidFill>
                <a:latin typeface="Calibri"/>
                <a:ea typeface="Calibri"/>
                <a:cs typeface="Calibri"/>
                <a:sym typeface="Calibri"/>
              </a:rPr>
              <a:t>: </a:t>
            </a:r>
            <a:r>
              <a:rPr b="0" i="0" lang="en-IN" sz="1900" u="none" cap="none" strike="noStrike">
                <a:solidFill>
                  <a:schemeClr val="lt1"/>
                </a:solidFill>
                <a:latin typeface="Calibri"/>
                <a:ea typeface="Calibri"/>
                <a:cs typeface="Calibri"/>
                <a:sym typeface="Calibri"/>
              </a:rPr>
              <a:t> Because of our recommendation systems, more users may become attached to the platform, making it more difficult for the users to switch to another music platform. This can increase switching costs for users, as they may have to start from scratch with a new platform and build up their preferences.</a:t>
            </a:r>
            <a:endParaRPr b="0" i="0" sz="1900" u="none" cap="none" strike="noStrik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1397" name="Shape 1397"/>
        <p:cNvGrpSpPr/>
        <p:nvPr/>
      </p:nvGrpSpPr>
      <p:grpSpPr>
        <a:xfrm>
          <a:off x="0" y="0"/>
          <a:ext cx="0" cy="0"/>
          <a:chOff x="0" y="0"/>
          <a:chExt cx="0" cy="0"/>
        </a:xfrm>
      </p:grpSpPr>
      <p:grpSp>
        <p:nvGrpSpPr>
          <p:cNvPr id="1398" name="Google Shape;1398;g1b68ecf4afa_0_912"/>
          <p:cNvGrpSpPr/>
          <p:nvPr/>
        </p:nvGrpSpPr>
        <p:grpSpPr>
          <a:xfrm>
            <a:off x="400070" y="221666"/>
            <a:ext cx="361219" cy="70242"/>
            <a:chOff x="249382" y="221673"/>
            <a:chExt cx="234497" cy="45600"/>
          </a:xfrm>
        </p:grpSpPr>
        <p:sp>
          <p:nvSpPr>
            <p:cNvPr id="1399" name="Google Shape;1399;g1b68ecf4afa_0_912"/>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0" name="Google Shape;1400;g1b68ecf4afa_0_912"/>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1" name="Google Shape;1401;g1b68ecf4afa_0_912"/>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402" name="Google Shape;1402;g1b68ecf4afa_0_912"/>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3" name="Google Shape;1403;g1b68ecf4afa_0_912"/>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404" name="Google Shape;1404;g1b68ecf4afa_0_912"/>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405" name="Google Shape;1405;g1b68ecf4afa_0_912"/>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6" name="Google Shape;1406;g1b68ecf4afa_0_912"/>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7" name="Google Shape;1407;g1b68ecf4afa_0_912"/>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8" name="Google Shape;1408;g1b68ecf4afa_0_912"/>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9" name="Google Shape;1409;g1b68ecf4afa_0_912"/>
          <p:cNvSpPr txBox="1"/>
          <p:nvPr/>
        </p:nvSpPr>
        <p:spPr>
          <a:xfrm>
            <a:off x="2041350" y="594500"/>
            <a:ext cx="10228200" cy="7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300" u="none" cap="none" strike="noStrike">
                <a:solidFill>
                  <a:srgbClr val="1ED760"/>
                </a:solidFill>
                <a:latin typeface="Poppins Medium"/>
                <a:ea typeface="Poppins Medium"/>
                <a:cs typeface="Poppins Medium"/>
                <a:sym typeface="Poppins Medium"/>
              </a:rPr>
              <a:t>Future Improvements</a:t>
            </a:r>
            <a:endParaRPr b="0" i="0" sz="1300" u="none" cap="none" strike="noStrike">
              <a:solidFill>
                <a:srgbClr val="000000"/>
              </a:solidFill>
              <a:latin typeface="Arial"/>
              <a:ea typeface="Arial"/>
              <a:cs typeface="Arial"/>
              <a:sym typeface="Arial"/>
            </a:endParaRPr>
          </a:p>
        </p:txBody>
      </p:sp>
      <p:sp>
        <p:nvSpPr>
          <p:cNvPr id="1410" name="Google Shape;1410;g1b68ecf4afa_0_912"/>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1" name="Google Shape;1411;g1b68ecf4afa_0_912"/>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2" name="Google Shape;1412;g1b68ecf4afa_0_912"/>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3" name="Google Shape;1413;g1b68ecf4afa_0_912"/>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4" name="Google Shape;1414;g1b68ecf4afa_0_912">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5" name="Google Shape;1415;g1b68ecf4afa_0_912">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416" name="Google Shape;1416;g1b68ecf4afa_0_912">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417" name="Google Shape;1417;g1b68ecf4afa_0_912"/>
          <p:cNvGrpSpPr/>
          <p:nvPr/>
        </p:nvGrpSpPr>
        <p:grpSpPr>
          <a:xfrm>
            <a:off x="237678" y="1764517"/>
            <a:ext cx="177883" cy="206002"/>
            <a:chOff x="431322" y="1764517"/>
            <a:chExt cx="177883" cy="206002"/>
          </a:xfrm>
        </p:grpSpPr>
        <p:sp>
          <p:nvSpPr>
            <p:cNvPr id="1418" name="Google Shape;1418;g1b68ecf4afa_0_912">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419" name="Google Shape;1419;g1b68ecf4afa_0_912">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420" name="Google Shape;1420;g1b68ecf4afa_0_912">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grpSp>
        <p:nvGrpSpPr>
          <p:cNvPr id="1421" name="Google Shape;1421;g1b68ecf4afa_0_912"/>
          <p:cNvGrpSpPr/>
          <p:nvPr/>
        </p:nvGrpSpPr>
        <p:grpSpPr>
          <a:xfrm>
            <a:off x="237692" y="2660278"/>
            <a:ext cx="203692" cy="203692"/>
            <a:chOff x="431321" y="3254199"/>
            <a:chExt cx="265500" cy="265500"/>
          </a:xfrm>
        </p:grpSpPr>
        <p:sp>
          <p:nvSpPr>
            <p:cNvPr id="1422" name="Google Shape;1422;g1b68ecf4afa_0_912"/>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423" name="Google Shape;1423;g1b68ecf4afa_0_912"/>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24" name="Google Shape;1424;g1b68ecf4afa_0_912"/>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425" name="Google Shape;1425;g1b68ecf4afa_0_912"/>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1426" name="Google Shape;1426;g1b68ecf4afa_0_912"/>
          <p:cNvGrpSpPr/>
          <p:nvPr/>
        </p:nvGrpSpPr>
        <p:grpSpPr>
          <a:xfrm>
            <a:off x="2161181" y="195309"/>
            <a:ext cx="297955" cy="297955"/>
            <a:chOff x="8892506" y="664914"/>
            <a:chExt cx="209400" cy="209400"/>
          </a:xfrm>
        </p:grpSpPr>
        <p:sp>
          <p:nvSpPr>
            <p:cNvPr id="1427" name="Google Shape;1427;g1b68ecf4afa_0_912">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428" name="Google Shape;1428;g1b68ecf4afa_0_912">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29" name="Google Shape;1429;g1b68ecf4afa_0_912"/>
          <p:cNvGrpSpPr/>
          <p:nvPr/>
        </p:nvGrpSpPr>
        <p:grpSpPr>
          <a:xfrm flipH="1">
            <a:off x="2568241" y="195309"/>
            <a:ext cx="297955" cy="297955"/>
            <a:chOff x="8892506" y="664914"/>
            <a:chExt cx="209400" cy="209400"/>
          </a:xfrm>
        </p:grpSpPr>
        <p:sp>
          <p:nvSpPr>
            <p:cNvPr id="1430" name="Google Shape;1430;g1b68ecf4afa_0_912">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431" name="Google Shape;1431;g1b68ecf4afa_0_912">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32" name="Google Shape;1432;g1b68ecf4afa_0_912">
            <a:hlinkClick action="ppaction://hlinksldjump" r:id="rId9"/>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3" name="Google Shape;1433;g1b68ecf4afa_0_912"/>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434" name="Google Shape;1434;g1b68ecf4afa_0_912"/>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5" name="Google Shape;1435;g1b68ecf4afa_0_912"/>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1436" name="Google Shape;1436;g1b68ecf4afa_0_912"/>
          <p:cNvGrpSpPr/>
          <p:nvPr/>
        </p:nvGrpSpPr>
        <p:grpSpPr>
          <a:xfrm>
            <a:off x="237678" y="2214773"/>
            <a:ext cx="203700" cy="203700"/>
            <a:chOff x="431322" y="2214773"/>
            <a:chExt cx="203700" cy="203700"/>
          </a:xfrm>
        </p:grpSpPr>
        <p:sp>
          <p:nvSpPr>
            <p:cNvPr id="1437" name="Google Shape;1437;g1b68ecf4afa_0_912"/>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438" name="Google Shape;1438;g1b68ecf4afa_0_912"/>
            <p:cNvPicPr preferRelativeResize="0"/>
            <p:nvPr/>
          </p:nvPicPr>
          <p:blipFill rotWithShape="1">
            <a:blip r:embed="rId10">
              <a:alphaModFix/>
            </a:blip>
            <a:srcRect b="0" l="0" r="0" t="0"/>
            <a:stretch/>
          </p:blipFill>
          <p:spPr>
            <a:xfrm>
              <a:off x="472263" y="2255714"/>
              <a:ext cx="121788" cy="121788"/>
            </a:xfrm>
            <a:prstGeom prst="rect">
              <a:avLst/>
            </a:prstGeom>
            <a:noFill/>
            <a:ln>
              <a:noFill/>
            </a:ln>
          </p:spPr>
        </p:pic>
      </p:grpSp>
      <p:sp>
        <p:nvSpPr>
          <p:cNvPr id="1439" name="Google Shape;1439;g1b68ecf4afa_0_912"/>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440" name="Google Shape;1440;g1b68ecf4afa_0_912"/>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1" name="Google Shape;1441;g1b68ecf4afa_0_912">
            <a:hlinkClick action="ppaction://hlinksldjump" r:id="rId11"/>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442" name="Google Shape;1442;g1b68ecf4afa_0_912"/>
          <p:cNvSpPr txBox="1"/>
          <p:nvPr/>
        </p:nvSpPr>
        <p:spPr>
          <a:xfrm>
            <a:off x="2217600" y="1903525"/>
            <a:ext cx="6780600" cy="446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Poppins"/>
              <a:ea typeface="Poppins"/>
              <a:cs typeface="Poppins"/>
              <a:sym typeface="Poppins"/>
            </a:endParaRPr>
          </a:p>
          <a:p>
            <a:pPr indent="-368300" lvl="0" marL="457200" marR="0" rtl="0" algn="l">
              <a:lnSpc>
                <a:spcPct val="100000"/>
              </a:lnSpc>
              <a:spcBef>
                <a:spcPts val="0"/>
              </a:spcBef>
              <a:spcAft>
                <a:spcPts val="0"/>
              </a:spcAft>
              <a:buClr>
                <a:schemeClr val="lt1"/>
              </a:buClr>
              <a:buSzPts val="2200"/>
              <a:buFont typeface="Poppins"/>
              <a:buChar char="●"/>
            </a:pPr>
            <a:r>
              <a:rPr b="0" i="0" lang="en-IN" sz="2200" u="none" cap="none" strike="noStrike">
                <a:solidFill>
                  <a:schemeClr val="lt1"/>
                </a:solidFill>
                <a:latin typeface="Poppins"/>
                <a:ea typeface="Poppins"/>
                <a:cs typeface="Poppins"/>
                <a:sym typeface="Poppins"/>
              </a:rPr>
              <a:t>Add more songs and genres</a:t>
            </a:r>
            <a:endParaRPr b="0" i="0" sz="2200" u="none" cap="none" strike="noStrike">
              <a:solidFill>
                <a:schemeClr val="lt1"/>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Poppins"/>
              <a:ea typeface="Poppins"/>
              <a:cs typeface="Poppins"/>
              <a:sym typeface="Poppins"/>
            </a:endParaRPr>
          </a:p>
          <a:p>
            <a:pPr indent="-368300" lvl="0" marL="457200" marR="0" rtl="0" algn="l">
              <a:lnSpc>
                <a:spcPct val="100000"/>
              </a:lnSpc>
              <a:spcBef>
                <a:spcPts val="0"/>
              </a:spcBef>
              <a:spcAft>
                <a:spcPts val="0"/>
              </a:spcAft>
              <a:buClr>
                <a:schemeClr val="lt1"/>
              </a:buClr>
              <a:buSzPts val="2200"/>
              <a:buFont typeface="Poppins"/>
              <a:buChar char="●"/>
            </a:pPr>
            <a:r>
              <a:rPr b="0" i="0" lang="en-IN" sz="2200" u="none" cap="none" strike="noStrike">
                <a:solidFill>
                  <a:schemeClr val="lt1"/>
                </a:solidFill>
                <a:latin typeface="Poppins"/>
                <a:ea typeface="Poppins"/>
                <a:cs typeface="Poppins"/>
                <a:sym typeface="Poppins"/>
              </a:rPr>
              <a:t>User ratings dataset</a:t>
            </a:r>
            <a:endParaRPr b="0" i="0" sz="2200" u="none" cap="none" strike="noStrike">
              <a:solidFill>
                <a:schemeClr val="lt1"/>
              </a:solidFill>
              <a:latin typeface="Poppins"/>
              <a:ea typeface="Poppins"/>
              <a:cs typeface="Poppins"/>
              <a:sym typeface="Poppins"/>
            </a:endParaRPr>
          </a:p>
          <a:p>
            <a:pPr indent="0" lvl="0" marL="13716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Poppins"/>
              <a:ea typeface="Poppins"/>
              <a:cs typeface="Poppins"/>
              <a:sym typeface="Poppins"/>
            </a:endParaRPr>
          </a:p>
          <a:p>
            <a:pPr indent="-368300" lvl="0" marL="457200" marR="0" rtl="0" algn="l">
              <a:lnSpc>
                <a:spcPct val="100000"/>
              </a:lnSpc>
              <a:spcBef>
                <a:spcPts val="0"/>
              </a:spcBef>
              <a:spcAft>
                <a:spcPts val="0"/>
              </a:spcAft>
              <a:buClr>
                <a:schemeClr val="lt1"/>
              </a:buClr>
              <a:buSzPts val="2200"/>
              <a:buFont typeface="Poppins"/>
              <a:buChar char="●"/>
            </a:pPr>
            <a:r>
              <a:rPr b="0" i="0" lang="en-IN" sz="2200" u="none" cap="none" strike="noStrike">
                <a:solidFill>
                  <a:schemeClr val="lt1"/>
                </a:solidFill>
                <a:latin typeface="Poppins"/>
                <a:ea typeface="Poppins"/>
                <a:cs typeface="Poppins"/>
                <a:sym typeface="Poppins"/>
              </a:rPr>
              <a:t>Days based recommendations</a:t>
            </a:r>
            <a:endParaRPr b="0" i="0" sz="2200" u="none" cap="none" strike="noStrike">
              <a:solidFill>
                <a:schemeClr val="lt1"/>
              </a:solidFill>
              <a:latin typeface="Poppins"/>
              <a:ea typeface="Poppins"/>
              <a:cs typeface="Poppins"/>
              <a:sym typeface="Poppins"/>
            </a:endParaRPr>
          </a:p>
          <a:p>
            <a:pPr indent="0" lvl="0" marL="13716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Poppins"/>
              <a:ea typeface="Poppins"/>
              <a:cs typeface="Poppins"/>
              <a:sym typeface="Poppins"/>
            </a:endParaRPr>
          </a:p>
          <a:p>
            <a:pPr indent="-368300" lvl="0" marL="457200" marR="0" rtl="0" algn="l">
              <a:lnSpc>
                <a:spcPct val="100000"/>
              </a:lnSpc>
              <a:spcBef>
                <a:spcPts val="0"/>
              </a:spcBef>
              <a:spcAft>
                <a:spcPts val="0"/>
              </a:spcAft>
              <a:buClr>
                <a:schemeClr val="lt1"/>
              </a:buClr>
              <a:buSzPts val="2200"/>
              <a:buFont typeface="Poppins"/>
              <a:buChar char="●"/>
            </a:pPr>
            <a:r>
              <a:rPr b="0" i="0" lang="en-IN" sz="2200" u="none" cap="none" strike="noStrike">
                <a:solidFill>
                  <a:schemeClr val="lt1"/>
                </a:solidFill>
                <a:latin typeface="Poppins"/>
                <a:ea typeface="Poppins"/>
                <a:cs typeface="Poppins"/>
                <a:sym typeface="Poppins"/>
              </a:rPr>
              <a:t>Combine different models to a full scale end product</a:t>
            </a:r>
            <a:endParaRPr b="0" i="0" sz="2200" u="none" cap="none" strike="noStrike">
              <a:solidFill>
                <a:schemeClr val="lt1"/>
              </a:solidFill>
              <a:latin typeface="Poppins"/>
              <a:ea typeface="Poppins"/>
              <a:cs typeface="Poppins"/>
              <a:sym typeface="Poppins"/>
            </a:endParaRPr>
          </a:p>
          <a:p>
            <a:pPr indent="0" lvl="0" marL="13716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Poppins"/>
              <a:ea typeface="Poppins"/>
              <a:cs typeface="Poppins"/>
              <a:sym typeface="Poppins"/>
            </a:endParaRPr>
          </a:p>
          <a:p>
            <a:pPr indent="-368300" lvl="0" marL="457200" marR="0" rtl="0" algn="l">
              <a:lnSpc>
                <a:spcPct val="100000"/>
              </a:lnSpc>
              <a:spcBef>
                <a:spcPts val="0"/>
              </a:spcBef>
              <a:spcAft>
                <a:spcPts val="0"/>
              </a:spcAft>
              <a:buClr>
                <a:schemeClr val="lt1"/>
              </a:buClr>
              <a:buSzPts val="2200"/>
              <a:buFont typeface="Poppins"/>
              <a:buChar char="●"/>
            </a:pPr>
            <a:r>
              <a:rPr b="0" i="0" lang="en-IN" sz="2200" u="none" cap="none" strike="noStrike">
                <a:solidFill>
                  <a:schemeClr val="lt1"/>
                </a:solidFill>
                <a:latin typeface="Poppins"/>
                <a:ea typeface="Poppins"/>
                <a:cs typeface="Poppins"/>
                <a:sym typeface="Poppins"/>
              </a:rPr>
              <a:t>Create a UI</a:t>
            </a:r>
            <a:endParaRPr b="0" i="0" sz="22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43" name="Google Shape;1443;g1b68ecf4afa_0_912"/>
          <p:cNvPicPr preferRelativeResize="0"/>
          <p:nvPr/>
        </p:nvPicPr>
        <p:blipFill rotWithShape="1">
          <a:blip r:embed="rId12">
            <a:alphaModFix/>
          </a:blip>
          <a:srcRect b="0" l="0" r="0" t="0"/>
          <a:stretch/>
        </p:blipFill>
        <p:spPr>
          <a:xfrm>
            <a:off x="9088597" y="1764525"/>
            <a:ext cx="2484028" cy="2468600"/>
          </a:xfrm>
          <a:prstGeom prst="rect">
            <a:avLst/>
          </a:prstGeom>
          <a:noFill/>
          <a:ln>
            <a:noFill/>
          </a:ln>
        </p:spPr>
      </p:pic>
      <p:pic>
        <p:nvPicPr>
          <p:cNvPr id="1444" name="Google Shape;1444;g1b68ecf4afa_0_912"/>
          <p:cNvPicPr preferRelativeResize="0"/>
          <p:nvPr/>
        </p:nvPicPr>
        <p:blipFill rotWithShape="1">
          <a:blip r:embed="rId13">
            <a:alphaModFix/>
          </a:blip>
          <a:srcRect b="0" l="0" r="0" t="0"/>
          <a:stretch/>
        </p:blipFill>
        <p:spPr>
          <a:xfrm>
            <a:off x="9088600" y="4392633"/>
            <a:ext cx="2484025" cy="21859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1448" name="Shape 1448"/>
        <p:cNvGrpSpPr/>
        <p:nvPr/>
      </p:nvGrpSpPr>
      <p:grpSpPr>
        <a:xfrm>
          <a:off x="0" y="0"/>
          <a:ext cx="0" cy="0"/>
          <a:chOff x="0" y="0"/>
          <a:chExt cx="0" cy="0"/>
        </a:xfrm>
      </p:grpSpPr>
      <p:sp>
        <p:nvSpPr>
          <p:cNvPr id="1449" name="Google Shape;1449;g216e92170fa_0_601"/>
          <p:cNvSpPr txBox="1"/>
          <p:nvPr/>
        </p:nvSpPr>
        <p:spPr>
          <a:xfrm>
            <a:off x="2974043" y="2117519"/>
            <a:ext cx="6243900" cy="2154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en-IN" sz="6000" u="none" cap="none" strike="noStrike">
                <a:solidFill>
                  <a:srgbClr val="1ED760"/>
                </a:solidFill>
                <a:latin typeface="Poppins SemiBold"/>
                <a:ea typeface="Poppins SemiBold"/>
                <a:cs typeface="Poppins SemiBold"/>
                <a:sym typeface="Poppins SemiBold"/>
              </a:rPr>
              <a:t>Thank You!</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0" lang="en-IN" sz="6000" u="none" cap="none" strike="noStrike">
                <a:solidFill>
                  <a:srgbClr val="1ED760"/>
                </a:solidFill>
                <a:latin typeface="Poppins SemiBold"/>
                <a:ea typeface="Poppins SemiBold"/>
                <a:cs typeface="Poppins SemiBold"/>
                <a:sym typeface="Poppins SemiBold"/>
              </a:rPr>
              <a:t>Any Questions?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g216e92170fa_0_601"/>
          <p:cNvSpPr/>
          <p:nvPr/>
        </p:nvSpPr>
        <p:spPr>
          <a:xfrm>
            <a:off x="0" y="5689950"/>
            <a:ext cx="12192000" cy="1168889"/>
          </a:xfrm>
          <a:custGeom>
            <a:rect b="b" l="l" r="r" t="t"/>
            <a:pathLst>
              <a:path extrusionOk="0" h="1168889" w="12192000">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1" name="Google Shape;1451;g216e92170fa_0_601"/>
          <p:cNvSpPr/>
          <p:nvPr/>
        </p:nvSpPr>
        <p:spPr>
          <a:xfrm>
            <a:off x="422440" y="5873860"/>
            <a:ext cx="801144" cy="801144"/>
          </a:xfrm>
          <a:custGeom>
            <a:rect b="b" l="l" r="r" t="t"/>
            <a:pathLst>
              <a:path extrusionOk="0" h="801144" w="801144">
                <a:moveTo>
                  <a:pt x="0" y="0"/>
                </a:moveTo>
                <a:lnTo>
                  <a:pt x="801145" y="0"/>
                </a:lnTo>
                <a:lnTo>
                  <a:pt x="801145" y="801145"/>
                </a:lnTo>
                <a:lnTo>
                  <a:pt x="0" y="801145"/>
                </a:lnTo>
                <a:close/>
              </a:path>
            </a:pathLst>
          </a:custGeom>
          <a:solidFill>
            <a:srgbClr val="DDDFD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2" name="Google Shape;1452;g216e92170fa_0_601"/>
          <p:cNvSpPr txBox="1"/>
          <p:nvPr/>
        </p:nvSpPr>
        <p:spPr>
          <a:xfrm>
            <a:off x="1295672" y="6281466"/>
            <a:ext cx="17685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rgbClr val="A3A3A3"/>
                </a:solidFill>
                <a:latin typeface="Poppins"/>
                <a:ea typeface="Poppins"/>
                <a:cs typeface="Poppins"/>
                <a:sym typeface="Poppins"/>
              </a:rPr>
              <a:t>Semisonic</a:t>
            </a:r>
            <a:endParaRPr b="0" i="0" sz="1400" u="none" cap="none" strike="noStrike">
              <a:solidFill>
                <a:srgbClr val="000000"/>
              </a:solidFill>
              <a:latin typeface="Arial"/>
              <a:ea typeface="Arial"/>
              <a:cs typeface="Arial"/>
              <a:sym typeface="Arial"/>
            </a:endParaRPr>
          </a:p>
        </p:txBody>
      </p:sp>
      <p:sp>
        <p:nvSpPr>
          <p:cNvPr id="1453" name="Google Shape;1453;g216e92170fa_0_601"/>
          <p:cNvSpPr txBox="1"/>
          <p:nvPr/>
        </p:nvSpPr>
        <p:spPr>
          <a:xfrm>
            <a:off x="1291091" y="5986094"/>
            <a:ext cx="1910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Poppins Medium"/>
                <a:ea typeface="Poppins Medium"/>
                <a:cs typeface="Poppins Medium"/>
                <a:sym typeface="Poppins Medium"/>
              </a:rPr>
              <a:t>Closing Time</a:t>
            </a:r>
            <a:endParaRPr b="0" i="0" sz="1400" u="none" cap="none" strike="noStrike">
              <a:solidFill>
                <a:srgbClr val="000000"/>
              </a:solidFill>
              <a:latin typeface="Arial"/>
              <a:ea typeface="Arial"/>
              <a:cs typeface="Arial"/>
              <a:sym typeface="Arial"/>
            </a:endParaRPr>
          </a:p>
        </p:txBody>
      </p:sp>
      <p:grpSp>
        <p:nvGrpSpPr>
          <p:cNvPr id="1454" name="Google Shape;1454;g216e92170fa_0_601"/>
          <p:cNvGrpSpPr/>
          <p:nvPr/>
        </p:nvGrpSpPr>
        <p:grpSpPr>
          <a:xfrm>
            <a:off x="3107581" y="6207327"/>
            <a:ext cx="141998" cy="134058"/>
            <a:chOff x="3193815" y="6207327"/>
            <a:chExt cx="141998" cy="134058"/>
          </a:xfrm>
        </p:grpSpPr>
        <p:sp>
          <p:nvSpPr>
            <p:cNvPr id="1455" name="Google Shape;1455;g216e92170fa_0_601"/>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6" name="Google Shape;1456;g216e92170fa_0_601"/>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cap="flat" cmpd="sng" w="9525">
              <a:solidFill>
                <a:srgbClr val="B4B5B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57" name="Google Shape;1457;g216e92170fa_0_601"/>
          <p:cNvSpPr txBox="1"/>
          <p:nvPr/>
        </p:nvSpPr>
        <p:spPr>
          <a:xfrm>
            <a:off x="3997540" y="6425602"/>
            <a:ext cx="4410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rgbClr val="A3A3A3"/>
                </a:solidFill>
                <a:latin typeface="Poppins"/>
                <a:ea typeface="Poppins"/>
                <a:cs typeface="Poppins"/>
                <a:sym typeface="Poppins"/>
              </a:rPr>
              <a:t>0:23</a:t>
            </a:r>
            <a:endParaRPr b="0" i="0" sz="1400" u="none" cap="none" strike="noStrike">
              <a:solidFill>
                <a:srgbClr val="000000"/>
              </a:solidFill>
              <a:latin typeface="Arial"/>
              <a:ea typeface="Arial"/>
              <a:cs typeface="Arial"/>
              <a:sym typeface="Arial"/>
            </a:endParaRPr>
          </a:p>
        </p:txBody>
      </p:sp>
      <p:sp>
        <p:nvSpPr>
          <p:cNvPr id="1458" name="Google Shape;1458;g216e92170fa_0_601"/>
          <p:cNvSpPr txBox="1"/>
          <p:nvPr/>
        </p:nvSpPr>
        <p:spPr>
          <a:xfrm>
            <a:off x="8518648" y="6425600"/>
            <a:ext cx="598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rgbClr val="A3A3A3"/>
                </a:solidFill>
                <a:latin typeface="Poppins"/>
                <a:ea typeface="Poppins"/>
                <a:cs typeface="Poppins"/>
                <a:sym typeface="Poppins"/>
              </a:rPr>
              <a:t>-4:34</a:t>
            </a:r>
            <a:endParaRPr b="0" i="0" sz="1400" u="none" cap="none" strike="noStrike">
              <a:solidFill>
                <a:srgbClr val="000000"/>
              </a:solidFill>
              <a:latin typeface="Arial"/>
              <a:ea typeface="Arial"/>
              <a:cs typeface="Arial"/>
              <a:sym typeface="Arial"/>
            </a:endParaRPr>
          </a:p>
        </p:txBody>
      </p:sp>
      <p:grpSp>
        <p:nvGrpSpPr>
          <p:cNvPr id="1459" name="Google Shape;1459;g216e92170fa_0_601"/>
          <p:cNvGrpSpPr/>
          <p:nvPr/>
        </p:nvGrpSpPr>
        <p:grpSpPr>
          <a:xfrm>
            <a:off x="4474933" y="6565987"/>
            <a:ext cx="4007480" cy="7634"/>
            <a:chOff x="4300409" y="6565987"/>
            <a:chExt cx="4007480" cy="7634"/>
          </a:xfrm>
        </p:grpSpPr>
        <p:sp>
          <p:nvSpPr>
            <p:cNvPr id="1460" name="Google Shape;1460;g216e92170fa_0_601"/>
            <p:cNvSpPr/>
            <p:nvPr/>
          </p:nvSpPr>
          <p:spPr>
            <a:xfrm>
              <a:off x="4300409" y="6565987"/>
              <a:ext cx="4007480" cy="7634"/>
            </a:xfrm>
            <a:custGeom>
              <a:rect b="b" l="l" r="r" t="t"/>
              <a:pathLst>
                <a:path extrusionOk="0" h="7634" w="4007480">
                  <a:moveTo>
                    <a:pt x="0" y="0"/>
                  </a:moveTo>
                  <a:lnTo>
                    <a:pt x="4007481" y="0"/>
                  </a:lnTo>
                </a:path>
              </a:pathLst>
            </a:custGeom>
            <a:noFill/>
            <a:ln cap="rnd" cmpd="sng" w="22900">
              <a:solidFill>
                <a:srgbClr val="A3A3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1" name="Google Shape;1461;g216e92170fa_0_601"/>
            <p:cNvSpPr/>
            <p:nvPr/>
          </p:nvSpPr>
          <p:spPr>
            <a:xfrm>
              <a:off x="4300409" y="6565987"/>
              <a:ext cx="324992" cy="7634"/>
            </a:xfrm>
            <a:custGeom>
              <a:rect b="b" l="l" r="r" t="t"/>
              <a:pathLst>
                <a:path extrusionOk="0" h="7634" w="324992">
                  <a:moveTo>
                    <a:pt x="0" y="0"/>
                  </a:moveTo>
                  <a:lnTo>
                    <a:pt x="324993" y="0"/>
                  </a:lnTo>
                </a:path>
              </a:pathLst>
            </a:custGeom>
            <a:noFill/>
            <a:ln cap="rnd" cmpd="sng" w="229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62" name="Google Shape;1462;g216e92170fa_0_601"/>
          <p:cNvGrpSpPr/>
          <p:nvPr/>
        </p:nvGrpSpPr>
        <p:grpSpPr>
          <a:xfrm>
            <a:off x="6014710" y="5942295"/>
            <a:ext cx="1010427" cy="347277"/>
            <a:chOff x="5985836" y="6055175"/>
            <a:chExt cx="682813" cy="234678"/>
          </a:xfrm>
        </p:grpSpPr>
        <p:grpSp>
          <p:nvGrpSpPr>
            <p:cNvPr id="1463" name="Google Shape;1463;g216e92170fa_0_601"/>
            <p:cNvGrpSpPr/>
            <p:nvPr/>
          </p:nvGrpSpPr>
          <p:grpSpPr>
            <a:xfrm>
              <a:off x="6209903" y="6055175"/>
              <a:ext cx="234678" cy="234678"/>
              <a:chOff x="6209903" y="6055175"/>
              <a:chExt cx="234678" cy="234678"/>
            </a:xfrm>
          </p:grpSpPr>
          <p:sp>
            <p:nvSpPr>
              <p:cNvPr id="1464" name="Google Shape;1464;g216e92170fa_0_601"/>
              <p:cNvSpPr/>
              <p:nvPr/>
            </p:nvSpPr>
            <p:spPr>
              <a:xfrm>
                <a:off x="6209903" y="6055175"/>
                <a:ext cx="234678" cy="234678"/>
              </a:xfrm>
              <a:custGeom>
                <a:rect b="b" l="l" r="r" t="t"/>
                <a:pathLst>
                  <a:path extrusionOk="0" h="234678" w="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465" name="Google Shape;1465;g216e92170fa_0_601"/>
              <p:cNvGrpSpPr/>
              <p:nvPr/>
            </p:nvGrpSpPr>
            <p:grpSpPr>
              <a:xfrm>
                <a:off x="6289224" y="6120601"/>
                <a:ext cx="76037" cy="103750"/>
                <a:chOff x="6289224" y="6120601"/>
                <a:chExt cx="76037" cy="103750"/>
              </a:xfrm>
            </p:grpSpPr>
            <p:sp>
              <p:nvSpPr>
                <p:cNvPr id="1466" name="Google Shape;1466;g216e92170fa_0_601"/>
                <p:cNvSpPr/>
                <p:nvPr/>
              </p:nvSpPr>
              <p:spPr>
                <a:xfrm>
                  <a:off x="6289224"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7" name="Google Shape;1467;g216e92170fa_0_601"/>
                <p:cNvSpPr/>
                <p:nvPr/>
              </p:nvSpPr>
              <p:spPr>
                <a:xfrm>
                  <a:off x="6339916"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1468" name="Google Shape;1468;g216e92170fa_0_601"/>
            <p:cNvGrpSpPr/>
            <p:nvPr/>
          </p:nvGrpSpPr>
          <p:grpSpPr>
            <a:xfrm>
              <a:off x="6565205" y="6114036"/>
              <a:ext cx="103444" cy="111613"/>
              <a:chOff x="6565205" y="6114036"/>
              <a:chExt cx="103444" cy="111613"/>
            </a:xfrm>
          </p:grpSpPr>
          <p:sp>
            <p:nvSpPr>
              <p:cNvPr id="1469" name="Google Shape;1469;g216e92170fa_0_601"/>
              <p:cNvSpPr/>
              <p:nvPr/>
            </p:nvSpPr>
            <p:spPr>
              <a:xfrm>
                <a:off x="6565205" y="6114036"/>
                <a:ext cx="96650" cy="111613"/>
              </a:xfrm>
              <a:custGeom>
                <a:rect b="b" l="l" r="r" t="t"/>
                <a:pathLst>
                  <a:path extrusionOk="0" h="111613" w="96650">
                    <a:moveTo>
                      <a:pt x="96650" y="55807"/>
                    </a:moveTo>
                    <a:lnTo>
                      <a:pt x="0" y="0"/>
                    </a:lnTo>
                    <a:lnTo>
                      <a:pt x="0" y="111614"/>
                    </a:lnTo>
                    <a:lnTo>
                      <a:pt x="96650" y="558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0" name="Google Shape;1470;g216e92170fa_0_601"/>
              <p:cNvSpPr/>
              <p:nvPr/>
            </p:nvSpPr>
            <p:spPr>
              <a:xfrm>
                <a:off x="6655060"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71" name="Google Shape;1471;g216e92170fa_0_601"/>
            <p:cNvGrpSpPr/>
            <p:nvPr/>
          </p:nvGrpSpPr>
          <p:grpSpPr>
            <a:xfrm>
              <a:off x="5985836" y="6114036"/>
              <a:ext cx="103521" cy="111613"/>
              <a:chOff x="5985836" y="6114036"/>
              <a:chExt cx="103521" cy="111613"/>
            </a:xfrm>
          </p:grpSpPr>
          <p:sp>
            <p:nvSpPr>
              <p:cNvPr id="1472" name="Google Shape;1472;g216e92170fa_0_601"/>
              <p:cNvSpPr/>
              <p:nvPr/>
            </p:nvSpPr>
            <p:spPr>
              <a:xfrm>
                <a:off x="5992631" y="6114036"/>
                <a:ext cx="96726" cy="111613"/>
              </a:xfrm>
              <a:custGeom>
                <a:rect b="b" l="l" r="r" t="t"/>
                <a:pathLst>
                  <a:path extrusionOk="0" h="111613" w="96726">
                    <a:moveTo>
                      <a:pt x="0" y="55807"/>
                    </a:moveTo>
                    <a:lnTo>
                      <a:pt x="96727" y="0"/>
                    </a:lnTo>
                    <a:lnTo>
                      <a:pt x="96727" y="111614"/>
                    </a:lnTo>
                    <a:lnTo>
                      <a:pt x="0" y="558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3" name="Google Shape;1473;g216e92170fa_0_601"/>
              <p:cNvSpPr/>
              <p:nvPr/>
            </p:nvSpPr>
            <p:spPr>
              <a:xfrm rot="10800000">
                <a:off x="5985836"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1474" name="Google Shape;1474;g216e92170fa_0_601"/>
          <p:cNvGrpSpPr/>
          <p:nvPr/>
        </p:nvGrpSpPr>
        <p:grpSpPr>
          <a:xfrm>
            <a:off x="7404587" y="6042367"/>
            <a:ext cx="185049" cy="193974"/>
            <a:chOff x="6925086" y="6122815"/>
            <a:chExt cx="125050" cy="131081"/>
          </a:xfrm>
        </p:grpSpPr>
        <p:sp>
          <p:nvSpPr>
            <p:cNvPr id="1475" name="Google Shape;1475;g216e92170fa_0_601"/>
            <p:cNvSpPr/>
            <p:nvPr/>
          </p:nvSpPr>
          <p:spPr>
            <a:xfrm>
              <a:off x="6925086" y="6122815"/>
              <a:ext cx="125050" cy="110621"/>
            </a:xfrm>
            <a:custGeom>
              <a:rect b="b" l="l" r="r" t="t"/>
              <a:pathLst>
                <a:path extrusionOk="0" h="110621" w="125050">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6" name="Google Shape;1476;g216e92170fa_0_601"/>
            <p:cNvSpPr/>
            <p:nvPr/>
          </p:nvSpPr>
          <p:spPr>
            <a:xfrm>
              <a:off x="6987611" y="6243514"/>
              <a:ext cx="10382" cy="10382"/>
            </a:xfrm>
            <a:custGeom>
              <a:rect b="b" l="l" r="r" t="t"/>
              <a:pathLst>
                <a:path extrusionOk="0" h="10382" w="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77" name="Google Shape;1477;g216e92170fa_0_601"/>
          <p:cNvGrpSpPr/>
          <p:nvPr/>
        </p:nvGrpSpPr>
        <p:grpSpPr>
          <a:xfrm>
            <a:off x="5437670" y="6041270"/>
            <a:ext cx="177613" cy="141556"/>
            <a:chOff x="5595881" y="6122039"/>
            <a:chExt cx="120025" cy="95659"/>
          </a:xfrm>
        </p:grpSpPr>
        <p:sp>
          <p:nvSpPr>
            <p:cNvPr id="1478" name="Google Shape;1478;g216e92170fa_0_601"/>
            <p:cNvSpPr/>
            <p:nvPr/>
          </p:nvSpPr>
          <p:spPr>
            <a:xfrm>
              <a:off x="5595881" y="6133630"/>
              <a:ext cx="120025" cy="84068"/>
            </a:xfrm>
            <a:custGeom>
              <a:rect b="b" l="l" r="r" t="t"/>
              <a:pathLst>
                <a:path extrusionOk="0" h="84068" w="120025">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9" name="Google Shape;1479;g216e92170fa_0_601"/>
            <p:cNvSpPr/>
            <p:nvPr/>
          </p:nvSpPr>
          <p:spPr>
            <a:xfrm>
              <a:off x="5661751" y="6122039"/>
              <a:ext cx="54079" cy="38845"/>
            </a:xfrm>
            <a:custGeom>
              <a:rect b="b" l="l" r="r" t="t"/>
              <a:pathLst>
                <a:path extrusionOk="0" h="38845" w="54079">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0" name="Google Shape;1480;g216e92170fa_0_601"/>
            <p:cNvSpPr/>
            <p:nvPr/>
          </p:nvSpPr>
          <p:spPr>
            <a:xfrm>
              <a:off x="5596028" y="6178543"/>
              <a:ext cx="53998" cy="27257"/>
            </a:xfrm>
            <a:custGeom>
              <a:rect b="b" l="l" r="r" t="t"/>
              <a:pathLst>
                <a:path extrusionOk="0" h="27257" w="53998">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81" name="Google Shape;1481;g216e92170fa_0_601"/>
          <p:cNvGrpSpPr/>
          <p:nvPr/>
        </p:nvGrpSpPr>
        <p:grpSpPr>
          <a:xfrm>
            <a:off x="9844023" y="6195366"/>
            <a:ext cx="167139" cy="169506"/>
            <a:chOff x="9752405" y="6195366"/>
            <a:chExt cx="167139" cy="169506"/>
          </a:xfrm>
        </p:grpSpPr>
        <p:sp>
          <p:nvSpPr>
            <p:cNvPr id="1482" name="Google Shape;1482;g216e92170fa_0_601"/>
            <p:cNvSpPr/>
            <p:nvPr/>
          </p:nvSpPr>
          <p:spPr>
            <a:xfrm>
              <a:off x="9752405" y="6248018"/>
              <a:ext cx="115632" cy="116854"/>
            </a:xfrm>
            <a:custGeom>
              <a:rect b="b" l="l" r="r" t="t"/>
              <a:pathLst>
                <a:path extrusionOk="0" h="116854" w="115632">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3" name="Google Shape;1483;g216e92170fa_0_601"/>
            <p:cNvSpPr/>
            <p:nvPr/>
          </p:nvSpPr>
          <p:spPr>
            <a:xfrm>
              <a:off x="9827403" y="6195366"/>
              <a:ext cx="92141" cy="92134"/>
            </a:xfrm>
            <a:custGeom>
              <a:rect b="b" l="l" r="r" t="t"/>
              <a:pathLst>
                <a:path extrusionOk="0" h="92134" w="92141">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84" name="Google Shape;1484;g216e92170fa_0_601"/>
          <p:cNvGrpSpPr/>
          <p:nvPr/>
        </p:nvGrpSpPr>
        <p:grpSpPr>
          <a:xfrm>
            <a:off x="10246401" y="6212824"/>
            <a:ext cx="200782" cy="142227"/>
            <a:chOff x="10154783" y="6212824"/>
            <a:chExt cx="200782" cy="142227"/>
          </a:xfrm>
        </p:grpSpPr>
        <p:sp>
          <p:nvSpPr>
            <p:cNvPr id="1485" name="Google Shape;1485;g216e92170fa_0_601"/>
            <p:cNvSpPr/>
            <p:nvPr/>
          </p:nvSpPr>
          <p:spPr>
            <a:xfrm>
              <a:off x="10154783" y="6212824"/>
              <a:ext cx="200782" cy="35423"/>
            </a:xfrm>
            <a:custGeom>
              <a:rect b="b" l="l" r="r" t="t"/>
              <a:pathLst>
                <a:path extrusionOk="0" h="35423" w="200782">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6" name="Google Shape;1486;g216e92170fa_0_601"/>
            <p:cNvSpPr/>
            <p:nvPr/>
          </p:nvSpPr>
          <p:spPr>
            <a:xfrm>
              <a:off x="10154783" y="630252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7" name="Google Shape;1487;g216e92170fa_0_601"/>
            <p:cNvSpPr/>
            <p:nvPr/>
          </p:nvSpPr>
          <p:spPr>
            <a:xfrm>
              <a:off x="10154783" y="634741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88" name="Google Shape;1488;g216e92170fa_0_601"/>
          <p:cNvGrpSpPr/>
          <p:nvPr/>
        </p:nvGrpSpPr>
        <p:grpSpPr>
          <a:xfrm>
            <a:off x="10818745" y="6205799"/>
            <a:ext cx="75350" cy="150701"/>
            <a:chOff x="10727127" y="6205800"/>
            <a:chExt cx="75350" cy="150701"/>
          </a:xfrm>
        </p:grpSpPr>
        <p:sp>
          <p:nvSpPr>
            <p:cNvPr id="1489" name="Google Shape;1489;g216e92170fa_0_601"/>
            <p:cNvSpPr/>
            <p:nvPr/>
          </p:nvSpPr>
          <p:spPr>
            <a:xfrm>
              <a:off x="10727127" y="6205800"/>
              <a:ext cx="75350" cy="150701"/>
            </a:xfrm>
            <a:custGeom>
              <a:rect b="b" l="l" r="r" t="t"/>
              <a:pathLst>
                <a:path extrusionOk="0" h="150701" w="75350">
                  <a:moveTo>
                    <a:pt x="0" y="0"/>
                  </a:moveTo>
                  <a:cubicBezTo>
                    <a:pt x="41607" y="0"/>
                    <a:pt x="75351" y="33744"/>
                    <a:pt x="75351" y="75351"/>
                  </a:cubicBezTo>
                  <a:cubicBezTo>
                    <a:pt x="75351" y="116958"/>
                    <a:pt x="41607" y="150701"/>
                    <a:pt x="0" y="150701"/>
                  </a:cubicBez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0" name="Google Shape;1490;g216e92170fa_0_601"/>
            <p:cNvSpPr/>
            <p:nvPr/>
          </p:nvSpPr>
          <p:spPr>
            <a:xfrm>
              <a:off x="10727127" y="6236032"/>
              <a:ext cx="45119" cy="90237"/>
            </a:xfrm>
            <a:custGeom>
              <a:rect b="b" l="l" r="r" t="t"/>
              <a:pathLst>
                <a:path extrusionOk="0" h="90237" w="45119">
                  <a:moveTo>
                    <a:pt x="0" y="0"/>
                  </a:moveTo>
                  <a:cubicBezTo>
                    <a:pt x="24888" y="0"/>
                    <a:pt x="45119" y="20155"/>
                    <a:pt x="45119" y="45119"/>
                  </a:cubicBezTo>
                  <a:cubicBezTo>
                    <a:pt x="45119" y="70083"/>
                    <a:pt x="24964" y="90238"/>
                    <a:pt x="0" y="90238"/>
                  </a:cubicBez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91" name="Google Shape;1491;g216e92170fa_0_601"/>
          <p:cNvGrpSpPr/>
          <p:nvPr/>
        </p:nvGrpSpPr>
        <p:grpSpPr>
          <a:xfrm>
            <a:off x="11050447" y="6302527"/>
            <a:ext cx="725717" cy="7634"/>
            <a:chOff x="10958829" y="6302527"/>
            <a:chExt cx="725717" cy="7634"/>
          </a:xfrm>
        </p:grpSpPr>
        <p:sp>
          <p:nvSpPr>
            <p:cNvPr id="1492" name="Google Shape;1492;g216e92170fa_0_601"/>
            <p:cNvSpPr/>
            <p:nvPr/>
          </p:nvSpPr>
          <p:spPr>
            <a:xfrm>
              <a:off x="10958829" y="6302527"/>
              <a:ext cx="725717" cy="7634"/>
            </a:xfrm>
            <a:custGeom>
              <a:rect b="b" l="l" r="r" t="t"/>
              <a:pathLst>
                <a:path extrusionOk="0" h="7634" w="725717">
                  <a:moveTo>
                    <a:pt x="0" y="0"/>
                  </a:moveTo>
                  <a:lnTo>
                    <a:pt x="725718" y="0"/>
                  </a:lnTo>
                </a:path>
              </a:pathLst>
            </a:custGeom>
            <a:noFill/>
            <a:ln cap="rnd" cmpd="sng" w="22900">
              <a:solidFill>
                <a:srgbClr val="A3A3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3" name="Google Shape;1493;g216e92170fa_0_601"/>
            <p:cNvSpPr/>
            <p:nvPr/>
          </p:nvSpPr>
          <p:spPr>
            <a:xfrm>
              <a:off x="10958829" y="6302527"/>
              <a:ext cx="609829" cy="7634"/>
            </a:xfrm>
            <a:custGeom>
              <a:rect b="b" l="l" r="r" t="t"/>
              <a:pathLst>
                <a:path extrusionOk="0" h="7634" w="609829">
                  <a:moveTo>
                    <a:pt x="0" y="0"/>
                  </a:moveTo>
                  <a:lnTo>
                    <a:pt x="609829" y="0"/>
                  </a:lnTo>
                </a:path>
              </a:pathLst>
            </a:custGeom>
            <a:noFill/>
            <a:ln cap="rnd" cmpd="sng" w="229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494" name="Google Shape;1494;g216e92170fa_0_601"/>
          <p:cNvPicPr preferRelativeResize="0"/>
          <p:nvPr/>
        </p:nvPicPr>
        <p:blipFill rotWithShape="1">
          <a:blip r:embed="rId3">
            <a:alphaModFix/>
          </a:blip>
          <a:srcRect b="0" l="0" r="0" t="0"/>
          <a:stretch/>
        </p:blipFill>
        <p:spPr>
          <a:xfrm>
            <a:off x="10624019" y="6166835"/>
            <a:ext cx="157675" cy="228629"/>
          </a:xfrm>
          <a:prstGeom prst="rect">
            <a:avLst/>
          </a:prstGeom>
          <a:noFill/>
          <a:ln>
            <a:noFill/>
          </a:ln>
        </p:spPr>
      </p:pic>
      <p:pic>
        <p:nvPicPr>
          <p:cNvPr descr="Text&#10;&#10;Description automatically generated" id="1495" name="Google Shape;1495;g216e92170fa_0_601"/>
          <p:cNvPicPr preferRelativeResize="0"/>
          <p:nvPr>
            <p:ph idx="2" type="pic"/>
          </p:nvPr>
        </p:nvPicPr>
        <p:blipFill rotWithShape="1">
          <a:blip r:embed="rId4">
            <a:alphaModFix/>
          </a:blip>
          <a:srcRect b="0" l="0" r="0" t="0"/>
          <a:stretch/>
        </p:blipFill>
        <p:spPr>
          <a:xfrm>
            <a:off x="422440" y="5873860"/>
            <a:ext cx="801145" cy="801145"/>
          </a:xfrm>
          <a:prstGeom prst="rect">
            <a:avLst/>
          </a:prstGeom>
          <a:noFill/>
          <a:ln>
            <a:noFill/>
          </a:ln>
        </p:spPr>
      </p:pic>
      <p:pic>
        <p:nvPicPr>
          <p:cNvPr id="1496" name="Google Shape;1496;g216e92170fa_0_601"/>
          <p:cNvPicPr preferRelativeResize="0"/>
          <p:nvPr/>
        </p:nvPicPr>
        <p:blipFill rotWithShape="1">
          <a:blip r:embed="rId5">
            <a:alphaModFix/>
          </a:blip>
          <a:srcRect b="0" l="0" r="0" t="0"/>
          <a:stretch/>
        </p:blipFill>
        <p:spPr>
          <a:xfrm>
            <a:off x="373975" y="5873850"/>
            <a:ext cx="849600" cy="849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1500" name="Shape 1500"/>
        <p:cNvGrpSpPr/>
        <p:nvPr/>
      </p:nvGrpSpPr>
      <p:grpSpPr>
        <a:xfrm>
          <a:off x="0" y="0"/>
          <a:ext cx="0" cy="0"/>
          <a:chOff x="0" y="0"/>
          <a:chExt cx="0" cy="0"/>
        </a:xfrm>
      </p:grpSpPr>
      <p:sp>
        <p:nvSpPr>
          <p:cNvPr id="1501" name="Google Shape;1501;g1b68ecf4afa_0_576"/>
          <p:cNvSpPr txBox="1"/>
          <p:nvPr/>
        </p:nvSpPr>
        <p:spPr>
          <a:xfrm>
            <a:off x="2973993" y="2337144"/>
            <a:ext cx="62439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en-IN" sz="6000" u="none" cap="none" strike="noStrike">
                <a:solidFill>
                  <a:srgbClr val="1ED760"/>
                </a:solidFill>
                <a:latin typeface="Poppins SemiBold"/>
                <a:ea typeface="Poppins SemiBold"/>
                <a:cs typeface="Poppins SemiBold"/>
                <a:sym typeface="Poppins SemiBold"/>
              </a:rPr>
              <a:t>Appendix</a:t>
            </a:r>
            <a:endParaRPr b="0" i="0" sz="1400" u="none" cap="none" strike="noStrike">
              <a:solidFill>
                <a:srgbClr val="000000"/>
              </a:solidFill>
              <a:latin typeface="Arial"/>
              <a:ea typeface="Arial"/>
              <a:cs typeface="Arial"/>
              <a:sym typeface="Arial"/>
            </a:endParaRPr>
          </a:p>
        </p:txBody>
      </p:sp>
      <p:sp>
        <p:nvSpPr>
          <p:cNvPr id="1502" name="Google Shape;1502;g1b68ecf4afa_0_576"/>
          <p:cNvSpPr/>
          <p:nvPr/>
        </p:nvSpPr>
        <p:spPr>
          <a:xfrm>
            <a:off x="0" y="5689950"/>
            <a:ext cx="12192000" cy="1168889"/>
          </a:xfrm>
          <a:custGeom>
            <a:rect b="b" l="l" r="r" t="t"/>
            <a:pathLst>
              <a:path extrusionOk="0" h="1168889" w="12192000">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3" name="Google Shape;1503;g1b68ecf4afa_0_576"/>
          <p:cNvSpPr/>
          <p:nvPr/>
        </p:nvSpPr>
        <p:spPr>
          <a:xfrm>
            <a:off x="422440" y="5873860"/>
            <a:ext cx="801144" cy="801144"/>
          </a:xfrm>
          <a:custGeom>
            <a:rect b="b" l="l" r="r" t="t"/>
            <a:pathLst>
              <a:path extrusionOk="0" h="801144" w="801144">
                <a:moveTo>
                  <a:pt x="0" y="0"/>
                </a:moveTo>
                <a:lnTo>
                  <a:pt x="801145" y="0"/>
                </a:lnTo>
                <a:lnTo>
                  <a:pt x="801145" y="801145"/>
                </a:lnTo>
                <a:lnTo>
                  <a:pt x="0" y="801145"/>
                </a:lnTo>
                <a:close/>
              </a:path>
            </a:pathLst>
          </a:custGeom>
          <a:solidFill>
            <a:srgbClr val="DDDFD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4" name="Google Shape;1504;g1b68ecf4afa_0_576"/>
          <p:cNvSpPr txBox="1"/>
          <p:nvPr/>
        </p:nvSpPr>
        <p:spPr>
          <a:xfrm>
            <a:off x="1295672" y="6281466"/>
            <a:ext cx="17685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rgbClr val="A3A3A3"/>
                </a:solidFill>
                <a:latin typeface="Poppins"/>
                <a:ea typeface="Poppins"/>
                <a:cs typeface="Poppins"/>
                <a:sym typeface="Poppins"/>
              </a:rPr>
              <a:t>Semisonic</a:t>
            </a:r>
            <a:endParaRPr b="0" i="0" sz="1400" u="none" cap="none" strike="noStrike">
              <a:solidFill>
                <a:srgbClr val="000000"/>
              </a:solidFill>
              <a:latin typeface="Arial"/>
              <a:ea typeface="Arial"/>
              <a:cs typeface="Arial"/>
              <a:sym typeface="Arial"/>
            </a:endParaRPr>
          </a:p>
        </p:txBody>
      </p:sp>
      <p:sp>
        <p:nvSpPr>
          <p:cNvPr id="1505" name="Google Shape;1505;g1b68ecf4afa_0_576"/>
          <p:cNvSpPr txBox="1"/>
          <p:nvPr/>
        </p:nvSpPr>
        <p:spPr>
          <a:xfrm>
            <a:off x="1291091" y="5986094"/>
            <a:ext cx="1910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Poppins Medium"/>
                <a:ea typeface="Poppins Medium"/>
                <a:cs typeface="Poppins Medium"/>
                <a:sym typeface="Poppins Medium"/>
              </a:rPr>
              <a:t>Closing Time</a:t>
            </a:r>
            <a:endParaRPr b="0" i="0" sz="1400" u="none" cap="none" strike="noStrike">
              <a:solidFill>
                <a:srgbClr val="000000"/>
              </a:solidFill>
              <a:latin typeface="Arial"/>
              <a:ea typeface="Arial"/>
              <a:cs typeface="Arial"/>
              <a:sym typeface="Arial"/>
            </a:endParaRPr>
          </a:p>
        </p:txBody>
      </p:sp>
      <p:grpSp>
        <p:nvGrpSpPr>
          <p:cNvPr id="1506" name="Google Shape;1506;g1b68ecf4afa_0_576"/>
          <p:cNvGrpSpPr/>
          <p:nvPr/>
        </p:nvGrpSpPr>
        <p:grpSpPr>
          <a:xfrm>
            <a:off x="3107581" y="6207327"/>
            <a:ext cx="141998" cy="134058"/>
            <a:chOff x="3193815" y="6207327"/>
            <a:chExt cx="141998" cy="134058"/>
          </a:xfrm>
        </p:grpSpPr>
        <p:sp>
          <p:nvSpPr>
            <p:cNvPr id="1507" name="Google Shape;1507;g1b68ecf4afa_0_576"/>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8" name="Google Shape;1508;g1b68ecf4afa_0_576"/>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cap="flat" cmpd="sng" w="9525">
              <a:solidFill>
                <a:srgbClr val="B4B5B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09" name="Google Shape;1509;g1b68ecf4afa_0_576"/>
          <p:cNvSpPr txBox="1"/>
          <p:nvPr/>
        </p:nvSpPr>
        <p:spPr>
          <a:xfrm>
            <a:off x="3997540" y="6425602"/>
            <a:ext cx="4410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rgbClr val="A3A3A3"/>
                </a:solidFill>
                <a:latin typeface="Poppins"/>
                <a:ea typeface="Poppins"/>
                <a:cs typeface="Poppins"/>
                <a:sym typeface="Poppins"/>
              </a:rPr>
              <a:t>0:23</a:t>
            </a:r>
            <a:endParaRPr b="0" i="0" sz="1400" u="none" cap="none" strike="noStrike">
              <a:solidFill>
                <a:srgbClr val="000000"/>
              </a:solidFill>
              <a:latin typeface="Arial"/>
              <a:ea typeface="Arial"/>
              <a:cs typeface="Arial"/>
              <a:sym typeface="Arial"/>
            </a:endParaRPr>
          </a:p>
        </p:txBody>
      </p:sp>
      <p:sp>
        <p:nvSpPr>
          <p:cNvPr id="1510" name="Google Shape;1510;g1b68ecf4afa_0_576"/>
          <p:cNvSpPr txBox="1"/>
          <p:nvPr/>
        </p:nvSpPr>
        <p:spPr>
          <a:xfrm>
            <a:off x="8518648" y="6425600"/>
            <a:ext cx="598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rgbClr val="A3A3A3"/>
                </a:solidFill>
                <a:latin typeface="Poppins"/>
                <a:ea typeface="Poppins"/>
                <a:cs typeface="Poppins"/>
                <a:sym typeface="Poppins"/>
              </a:rPr>
              <a:t>-4:34</a:t>
            </a:r>
            <a:endParaRPr b="0" i="0" sz="1400" u="none" cap="none" strike="noStrike">
              <a:solidFill>
                <a:srgbClr val="000000"/>
              </a:solidFill>
              <a:latin typeface="Arial"/>
              <a:ea typeface="Arial"/>
              <a:cs typeface="Arial"/>
              <a:sym typeface="Arial"/>
            </a:endParaRPr>
          </a:p>
        </p:txBody>
      </p:sp>
      <p:grpSp>
        <p:nvGrpSpPr>
          <p:cNvPr id="1511" name="Google Shape;1511;g1b68ecf4afa_0_576"/>
          <p:cNvGrpSpPr/>
          <p:nvPr/>
        </p:nvGrpSpPr>
        <p:grpSpPr>
          <a:xfrm>
            <a:off x="4474933" y="6565987"/>
            <a:ext cx="4007480" cy="7634"/>
            <a:chOff x="4300409" y="6565987"/>
            <a:chExt cx="4007480" cy="7634"/>
          </a:xfrm>
        </p:grpSpPr>
        <p:sp>
          <p:nvSpPr>
            <p:cNvPr id="1512" name="Google Shape;1512;g1b68ecf4afa_0_576"/>
            <p:cNvSpPr/>
            <p:nvPr/>
          </p:nvSpPr>
          <p:spPr>
            <a:xfrm>
              <a:off x="4300409" y="6565987"/>
              <a:ext cx="4007480" cy="7634"/>
            </a:xfrm>
            <a:custGeom>
              <a:rect b="b" l="l" r="r" t="t"/>
              <a:pathLst>
                <a:path extrusionOk="0" h="7634" w="4007480">
                  <a:moveTo>
                    <a:pt x="0" y="0"/>
                  </a:moveTo>
                  <a:lnTo>
                    <a:pt x="4007481" y="0"/>
                  </a:lnTo>
                </a:path>
              </a:pathLst>
            </a:custGeom>
            <a:noFill/>
            <a:ln cap="rnd" cmpd="sng" w="22900">
              <a:solidFill>
                <a:srgbClr val="A3A3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3" name="Google Shape;1513;g1b68ecf4afa_0_576"/>
            <p:cNvSpPr/>
            <p:nvPr/>
          </p:nvSpPr>
          <p:spPr>
            <a:xfrm>
              <a:off x="4300409" y="6565987"/>
              <a:ext cx="324992" cy="7634"/>
            </a:xfrm>
            <a:custGeom>
              <a:rect b="b" l="l" r="r" t="t"/>
              <a:pathLst>
                <a:path extrusionOk="0" h="7634" w="324992">
                  <a:moveTo>
                    <a:pt x="0" y="0"/>
                  </a:moveTo>
                  <a:lnTo>
                    <a:pt x="324993" y="0"/>
                  </a:lnTo>
                </a:path>
              </a:pathLst>
            </a:custGeom>
            <a:noFill/>
            <a:ln cap="rnd" cmpd="sng" w="229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14" name="Google Shape;1514;g1b68ecf4afa_0_576"/>
          <p:cNvGrpSpPr/>
          <p:nvPr/>
        </p:nvGrpSpPr>
        <p:grpSpPr>
          <a:xfrm>
            <a:off x="6014710" y="5942295"/>
            <a:ext cx="1010427" cy="347277"/>
            <a:chOff x="5985836" y="6055175"/>
            <a:chExt cx="682813" cy="234678"/>
          </a:xfrm>
        </p:grpSpPr>
        <p:grpSp>
          <p:nvGrpSpPr>
            <p:cNvPr id="1515" name="Google Shape;1515;g1b68ecf4afa_0_576"/>
            <p:cNvGrpSpPr/>
            <p:nvPr/>
          </p:nvGrpSpPr>
          <p:grpSpPr>
            <a:xfrm>
              <a:off x="6209903" y="6055175"/>
              <a:ext cx="234678" cy="234678"/>
              <a:chOff x="6209903" y="6055175"/>
              <a:chExt cx="234678" cy="234678"/>
            </a:xfrm>
          </p:grpSpPr>
          <p:sp>
            <p:nvSpPr>
              <p:cNvPr id="1516" name="Google Shape;1516;g1b68ecf4afa_0_576"/>
              <p:cNvSpPr/>
              <p:nvPr/>
            </p:nvSpPr>
            <p:spPr>
              <a:xfrm>
                <a:off x="6209903" y="6055175"/>
                <a:ext cx="234678" cy="234678"/>
              </a:xfrm>
              <a:custGeom>
                <a:rect b="b" l="l" r="r" t="t"/>
                <a:pathLst>
                  <a:path extrusionOk="0" h="234678" w="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517" name="Google Shape;1517;g1b68ecf4afa_0_576"/>
              <p:cNvGrpSpPr/>
              <p:nvPr/>
            </p:nvGrpSpPr>
            <p:grpSpPr>
              <a:xfrm>
                <a:off x="6289224" y="6120601"/>
                <a:ext cx="76037" cy="103750"/>
                <a:chOff x="6289224" y="6120601"/>
                <a:chExt cx="76037" cy="103750"/>
              </a:xfrm>
            </p:grpSpPr>
            <p:sp>
              <p:nvSpPr>
                <p:cNvPr id="1518" name="Google Shape;1518;g1b68ecf4afa_0_576"/>
                <p:cNvSpPr/>
                <p:nvPr/>
              </p:nvSpPr>
              <p:spPr>
                <a:xfrm>
                  <a:off x="6289224"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9" name="Google Shape;1519;g1b68ecf4afa_0_576"/>
                <p:cNvSpPr/>
                <p:nvPr/>
              </p:nvSpPr>
              <p:spPr>
                <a:xfrm>
                  <a:off x="6339916"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1520" name="Google Shape;1520;g1b68ecf4afa_0_576"/>
            <p:cNvGrpSpPr/>
            <p:nvPr/>
          </p:nvGrpSpPr>
          <p:grpSpPr>
            <a:xfrm>
              <a:off x="6565205" y="6114036"/>
              <a:ext cx="103444" cy="111613"/>
              <a:chOff x="6565205" y="6114036"/>
              <a:chExt cx="103444" cy="111613"/>
            </a:xfrm>
          </p:grpSpPr>
          <p:sp>
            <p:nvSpPr>
              <p:cNvPr id="1521" name="Google Shape;1521;g1b68ecf4afa_0_576"/>
              <p:cNvSpPr/>
              <p:nvPr/>
            </p:nvSpPr>
            <p:spPr>
              <a:xfrm>
                <a:off x="6565205" y="6114036"/>
                <a:ext cx="96650" cy="111613"/>
              </a:xfrm>
              <a:custGeom>
                <a:rect b="b" l="l" r="r" t="t"/>
                <a:pathLst>
                  <a:path extrusionOk="0" h="111613" w="96650">
                    <a:moveTo>
                      <a:pt x="96650" y="55807"/>
                    </a:moveTo>
                    <a:lnTo>
                      <a:pt x="0" y="0"/>
                    </a:lnTo>
                    <a:lnTo>
                      <a:pt x="0" y="111614"/>
                    </a:lnTo>
                    <a:lnTo>
                      <a:pt x="96650" y="558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2" name="Google Shape;1522;g1b68ecf4afa_0_576"/>
              <p:cNvSpPr/>
              <p:nvPr/>
            </p:nvSpPr>
            <p:spPr>
              <a:xfrm>
                <a:off x="6655060"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23" name="Google Shape;1523;g1b68ecf4afa_0_576"/>
            <p:cNvGrpSpPr/>
            <p:nvPr/>
          </p:nvGrpSpPr>
          <p:grpSpPr>
            <a:xfrm>
              <a:off x="5985836" y="6114036"/>
              <a:ext cx="103521" cy="111613"/>
              <a:chOff x="5985836" y="6114036"/>
              <a:chExt cx="103521" cy="111613"/>
            </a:xfrm>
          </p:grpSpPr>
          <p:sp>
            <p:nvSpPr>
              <p:cNvPr id="1524" name="Google Shape;1524;g1b68ecf4afa_0_576"/>
              <p:cNvSpPr/>
              <p:nvPr/>
            </p:nvSpPr>
            <p:spPr>
              <a:xfrm>
                <a:off x="5992631" y="6114036"/>
                <a:ext cx="96726" cy="111613"/>
              </a:xfrm>
              <a:custGeom>
                <a:rect b="b" l="l" r="r" t="t"/>
                <a:pathLst>
                  <a:path extrusionOk="0" h="111613" w="96726">
                    <a:moveTo>
                      <a:pt x="0" y="55807"/>
                    </a:moveTo>
                    <a:lnTo>
                      <a:pt x="96727" y="0"/>
                    </a:lnTo>
                    <a:lnTo>
                      <a:pt x="96727" y="111614"/>
                    </a:lnTo>
                    <a:lnTo>
                      <a:pt x="0" y="558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5" name="Google Shape;1525;g1b68ecf4afa_0_576"/>
              <p:cNvSpPr/>
              <p:nvPr/>
            </p:nvSpPr>
            <p:spPr>
              <a:xfrm rot="10800000">
                <a:off x="5985836"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1526" name="Google Shape;1526;g1b68ecf4afa_0_576"/>
          <p:cNvGrpSpPr/>
          <p:nvPr/>
        </p:nvGrpSpPr>
        <p:grpSpPr>
          <a:xfrm>
            <a:off x="7404587" y="6042367"/>
            <a:ext cx="185049" cy="193974"/>
            <a:chOff x="6925086" y="6122815"/>
            <a:chExt cx="125050" cy="131081"/>
          </a:xfrm>
        </p:grpSpPr>
        <p:sp>
          <p:nvSpPr>
            <p:cNvPr id="1527" name="Google Shape;1527;g1b68ecf4afa_0_576"/>
            <p:cNvSpPr/>
            <p:nvPr/>
          </p:nvSpPr>
          <p:spPr>
            <a:xfrm>
              <a:off x="6925086" y="6122815"/>
              <a:ext cx="125050" cy="110621"/>
            </a:xfrm>
            <a:custGeom>
              <a:rect b="b" l="l" r="r" t="t"/>
              <a:pathLst>
                <a:path extrusionOk="0" h="110621" w="125050">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8" name="Google Shape;1528;g1b68ecf4afa_0_576"/>
            <p:cNvSpPr/>
            <p:nvPr/>
          </p:nvSpPr>
          <p:spPr>
            <a:xfrm>
              <a:off x="6987611" y="6243514"/>
              <a:ext cx="10382" cy="10382"/>
            </a:xfrm>
            <a:custGeom>
              <a:rect b="b" l="l" r="r" t="t"/>
              <a:pathLst>
                <a:path extrusionOk="0" h="10382" w="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29" name="Google Shape;1529;g1b68ecf4afa_0_576"/>
          <p:cNvGrpSpPr/>
          <p:nvPr/>
        </p:nvGrpSpPr>
        <p:grpSpPr>
          <a:xfrm>
            <a:off x="5437670" y="6041270"/>
            <a:ext cx="177613" cy="141556"/>
            <a:chOff x="5595881" y="6122039"/>
            <a:chExt cx="120025" cy="95659"/>
          </a:xfrm>
        </p:grpSpPr>
        <p:sp>
          <p:nvSpPr>
            <p:cNvPr id="1530" name="Google Shape;1530;g1b68ecf4afa_0_576"/>
            <p:cNvSpPr/>
            <p:nvPr/>
          </p:nvSpPr>
          <p:spPr>
            <a:xfrm>
              <a:off x="5595881" y="6133630"/>
              <a:ext cx="120025" cy="84068"/>
            </a:xfrm>
            <a:custGeom>
              <a:rect b="b" l="l" r="r" t="t"/>
              <a:pathLst>
                <a:path extrusionOk="0" h="84068" w="120025">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1" name="Google Shape;1531;g1b68ecf4afa_0_576"/>
            <p:cNvSpPr/>
            <p:nvPr/>
          </p:nvSpPr>
          <p:spPr>
            <a:xfrm>
              <a:off x="5661751" y="6122039"/>
              <a:ext cx="54079" cy="38845"/>
            </a:xfrm>
            <a:custGeom>
              <a:rect b="b" l="l" r="r" t="t"/>
              <a:pathLst>
                <a:path extrusionOk="0" h="38845" w="54079">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2" name="Google Shape;1532;g1b68ecf4afa_0_576"/>
            <p:cNvSpPr/>
            <p:nvPr/>
          </p:nvSpPr>
          <p:spPr>
            <a:xfrm>
              <a:off x="5596028" y="6178543"/>
              <a:ext cx="53998" cy="27257"/>
            </a:xfrm>
            <a:custGeom>
              <a:rect b="b" l="l" r="r" t="t"/>
              <a:pathLst>
                <a:path extrusionOk="0" h="27257" w="53998">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33" name="Google Shape;1533;g1b68ecf4afa_0_576"/>
          <p:cNvGrpSpPr/>
          <p:nvPr/>
        </p:nvGrpSpPr>
        <p:grpSpPr>
          <a:xfrm>
            <a:off x="9844023" y="6195366"/>
            <a:ext cx="167139" cy="169506"/>
            <a:chOff x="9752405" y="6195366"/>
            <a:chExt cx="167139" cy="169506"/>
          </a:xfrm>
        </p:grpSpPr>
        <p:sp>
          <p:nvSpPr>
            <p:cNvPr id="1534" name="Google Shape;1534;g1b68ecf4afa_0_576"/>
            <p:cNvSpPr/>
            <p:nvPr/>
          </p:nvSpPr>
          <p:spPr>
            <a:xfrm>
              <a:off x="9752405" y="6248018"/>
              <a:ext cx="115632" cy="116854"/>
            </a:xfrm>
            <a:custGeom>
              <a:rect b="b" l="l" r="r" t="t"/>
              <a:pathLst>
                <a:path extrusionOk="0" h="116854" w="115632">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5" name="Google Shape;1535;g1b68ecf4afa_0_576"/>
            <p:cNvSpPr/>
            <p:nvPr/>
          </p:nvSpPr>
          <p:spPr>
            <a:xfrm>
              <a:off x="9827403" y="6195366"/>
              <a:ext cx="92141" cy="92134"/>
            </a:xfrm>
            <a:custGeom>
              <a:rect b="b" l="l" r="r" t="t"/>
              <a:pathLst>
                <a:path extrusionOk="0" h="92134" w="92141">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36" name="Google Shape;1536;g1b68ecf4afa_0_576"/>
          <p:cNvGrpSpPr/>
          <p:nvPr/>
        </p:nvGrpSpPr>
        <p:grpSpPr>
          <a:xfrm>
            <a:off x="10246401" y="6212824"/>
            <a:ext cx="200782" cy="142227"/>
            <a:chOff x="10154783" y="6212824"/>
            <a:chExt cx="200782" cy="142227"/>
          </a:xfrm>
        </p:grpSpPr>
        <p:sp>
          <p:nvSpPr>
            <p:cNvPr id="1537" name="Google Shape;1537;g1b68ecf4afa_0_576"/>
            <p:cNvSpPr/>
            <p:nvPr/>
          </p:nvSpPr>
          <p:spPr>
            <a:xfrm>
              <a:off x="10154783" y="6212824"/>
              <a:ext cx="200782" cy="35423"/>
            </a:xfrm>
            <a:custGeom>
              <a:rect b="b" l="l" r="r" t="t"/>
              <a:pathLst>
                <a:path extrusionOk="0" h="35423" w="200782">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8" name="Google Shape;1538;g1b68ecf4afa_0_576"/>
            <p:cNvSpPr/>
            <p:nvPr/>
          </p:nvSpPr>
          <p:spPr>
            <a:xfrm>
              <a:off x="10154783" y="630252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9" name="Google Shape;1539;g1b68ecf4afa_0_576"/>
            <p:cNvSpPr/>
            <p:nvPr/>
          </p:nvSpPr>
          <p:spPr>
            <a:xfrm>
              <a:off x="10154783" y="634741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40" name="Google Shape;1540;g1b68ecf4afa_0_576"/>
          <p:cNvGrpSpPr/>
          <p:nvPr/>
        </p:nvGrpSpPr>
        <p:grpSpPr>
          <a:xfrm>
            <a:off x="10818745" y="6205799"/>
            <a:ext cx="75350" cy="150701"/>
            <a:chOff x="10727127" y="6205800"/>
            <a:chExt cx="75350" cy="150701"/>
          </a:xfrm>
        </p:grpSpPr>
        <p:sp>
          <p:nvSpPr>
            <p:cNvPr id="1541" name="Google Shape;1541;g1b68ecf4afa_0_576"/>
            <p:cNvSpPr/>
            <p:nvPr/>
          </p:nvSpPr>
          <p:spPr>
            <a:xfrm>
              <a:off x="10727127" y="6205800"/>
              <a:ext cx="75350" cy="150701"/>
            </a:xfrm>
            <a:custGeom>
              <a:rect b="b" l="l" r="r" t="t"/>
              <a:pathLst>
                <a:path extrusionOk="0" h="150701" w="75350">
                  <a:moveTo>
                    <a:pt x="0" y="0"/>
                  </a:moveTo>
                  <a:cubicBezTo>
                    <a:pt x="41607" y="0"/>
                    <a:pt x="75351" y="33744"/>
                    <a:pt x="75351" y="75351"/>
                  </a:cubicBezTo>
                  <a:cubicBezTo>
                    <a:pt x="75351" y="116958"/>
                    <a:pt x="41607" y="150701"/>
                    <a:pt x="0" y="150701"/>
                  </a:cubicBez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2" name="Google Shape;1542;g1b68ecf4afa_0_576"/>
            <p:cNvSpPr/>
            <p:nvPr/>
          </p:nvSpPr>
          <p:spPr>
            <a:xfrm>
              <a:off x="10727127" y="6236032"/>
              <a:ext cx="45119" cy="90237"/>
            </a:xfrm>
            <a:custGeom>
              <a:rect b="b" l="l" r="r" t="t"/>
              <a:pathLst>
                <a:path extrusionOk="0" h="90237" w="45119">
                  <a:moveTo>
                    <a:pt x="0" y="0"/>
                  </a:moveTo>
                  <a:cubicBezTo>
                    <a:pt x="24888" y="0"/>
                    <a:pt x="45119" y="20155"/>
                    <a:pt x="45119" y="45119"/>
                  </a:cubicBezTo>
                  <a:cubicBezTo>
                    <a:pt x="45119" y="70083"/>
                    <a:pt x="24964" y="90238"/>
                    <a:pt x="0" y="90238"/>
                  </a:cubicBez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43" name="Google Shape;1543;g1b68ecf4afa_0_576"/>
          <p:cNvGrpSpPr/>
          <p:nvPr/>
        </p:nvGrpSpPr>
        <p:grpSpPr>
          <a:xfrm>
            <a:off x="11050447" y="6302527"/>
            <a:ext cx="725717" cy="7634"/>
            <a:chOff x="10958829" y="6302527"/>
            <a:chExt cx="725717" cy="7634"/>
          </a:xfrm>
        </p:grpSpPr>
        <p:sp>
          <p:nvSpPr>
            <p:cNvPr id="1544" name="Google Shape;1544;g1b68ecf4afa_0_576"/>
            <p:cNvSpPr/>
            <p:nvPr/>
          </p:nvSpPr>
          <p:spPr>
            <a:xfrm>
              <a:off x="10958829" y="6302527"/>
              <a:ext cx="725717" cy="7634"/>
            </a:xfrm>
            <a:custGeom>
              <a:rect b="b" l="l" r="r" t="t"/>
              <a:pathLst>
                <a:path extrusionOk="0" h="7634" w="725717">
                  <a:moveTo>
                    <a:pt x="0" y="0"/>
                  </a:moveTo>
                  <a:lnTo>
                    <a:pt x="725718" y="0"/>
                  </a:lnTo>
                </a:path>
              </a:pathLst>
            </a:custGeom>
            <a:noFill/>
            <a:ln cap="rnd" cmpd="sng" w="22900">
              <a:solidFill>
                <a:srgbClr val="A3A3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5" name="Google Shape;1545;g1b68ecf4afa_0_576"/>
            <p:cNvSpPr/>
            <p:nvPr/>
          </p:nvSpPr>
          <p:spPr>
            <a:xfrm>
              <a:off x="10958829" y="6302527"/>
              <a:ext cx="609829" cy="7634"/>
            </a:xfrm>
            <a:custGeom>
              <a:rect b="b" l="l" r="r" t="t"/>
              <a:pathLst>
                <a:path extrusionOk="0" h="7634" w="609829">
                  <a:moveTo>
                    <a:pt x="0" y="0"/>
                  </a:moveTo>
                  <a:lnTo>
                    <a:pt x="609829" y="0"/>
                  </a:lnTo>
                </a:path>
              </a:pathLst>
            </a:custGeom>
            <a:noFill/>
            <a:ln cap="rnd" cmpd="sng" w="229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546" name="Google Shape;1546;g1b68ecf4afa_0_576"/>
          <p:cNvPicPr preferRelativeResize="0"/>
          <p:nvPr/>
        </p:nvPicPr>
        <p:blipFill rotWithShape="1">
          <a:blip r:embed="rId3">
            <a:alphaModFix/>
          </a:blip>
          <a:srcRect b="0" l="0" r="0" t="0"/>
          <a:stretch/>
        </p:blipFill>
        <p:spPr>
          <a:xfrm>
            <a:off x="10624019" y="6166835"/>
            <a:ext cx="157675" cy="228629"/>
          </a:xfrm>
          <a:prstGeom prst="rect">
            <a:avLst/>
          </a:prstGeom>
          <a:noFill/>
          <a:ln>
            <a:noFill/>
          </a:ln>
        </p:spPr>
      </p:pic>
      <p:pic>
        <p:nvPicPr>
          <p:cNvPr descr="Text&#10;&#10;Description automatically generated" id="1547" name="Google Shape;1547;g1b68ecf4afa_0_576"/>
          <p:cNvPicPr preferRelativeResize="0"/>
          <p:nvPr>
            <p:ph idx="2" type="pic"/>
          </p:nvPr>
        </p:nvPicPr>
        <p:blipFill rotWithShape="1">
          <a:blip r:embed="rId4">
            <a:alphaModFix/>
          </a:blip>
          <a:srcRect b="0" l="0" r="0" t="0"/>
          <a:stretch/>
        </p:blipFill>
        <p:spPr>
          <a:xfrm>
            <a:off x="422440" y="5873860"/>
            <a:ext cx="801145" cy="801145"/>
          </a:xfrm>
          <a:prstGeom prst="rect">
            <a:avLst/>
          </a:prstGeom>
          <a:noFill/>
          <a:ln>
            <a:noFill/>
          </a:ln>
        </p:spPr>
      </p:pic>
      <p:pic>
        <p:nvPicPr>
          <p:cNvPr id="1548" name="Google Shape;1548;g1b68ecf4afa_0_576"/>
          <p:cNvPicPr preferRelativeResize="0"/>
          <p:nvPr/>
        </p:nvPicPr>
        <p:blipFill rotWithShape="1">
          <a:blip r:embed="rId5">
            <a:alphaModFix/>
          </a:blip>
          <a:srcRect b="0" l="0" r="0" t="0"/>
          <a:stretch/>
        </p:blipFill>
        <p:spPr>
          <a:xfrm>
            <a:off x="373975" y="5873850"/>
            <a:ext cx="849600" cy="84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00" scaled="0"/>
        </a:gradFill>
      </p:bgPr>
    </p:bg>
    <p:spTree>
      <p:nvGrpSpPr>
        <p:cNvPr id="1552" name="Shape 1552"/>
        <p:cNvGrpSpPr/>
        <p:nvPr/>
      </p:nvGrpSpPr>
      <p:grpSpPr>
        <a:xfrm>
          <a:off x="0" y="0"/>
          <a:ext cx="0" cy="0"/>
          <a:chOff x="0" y="0"/>
          <a:chExt cx="0" cy="0"/>
        </a:xfrm>
      </p:grpSpPr>
      <p:sp>
        <p:nvSpPr>
          <p:cNvPr id="1553" name="Google Shape;1553;p6"/>
          <p:cNvSpPr/>
          <p:nvPr/>
        </p:nvSpPr>
        <p:spPr>
          <a:xfrm>
            <a:off x="-14159" y="0"/>
            <a:ext cx="1963797" cy="6874623"/>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1554" name="Google Shape;1554;p6"/>
          <p:cNvGrpSpPr/>
          <p:nvPr/>
        </p:nvGrpSpPr>
        <p:grpSpPr>
          <a:xfrm>
            <a:off x="400078" y="221673"/>
            <a:ext cx="361410" cy="70427"/>
            <a:chOff x="249382" y="221673"/>
            <a:chExt cx="234616" cy="45719"/>
          </a:xfrm>
        </p:grpSpPr>
        <p:sp>
          <p:nvSpPr>
            <p:cNvPr id="1555" name="Google Shape;1555;p6"/>
            <p:cNvSpPr/>
            <p:nvPr/>
          </p:nvSpPr>
          <p:spPr>
            <a:xfrm>
              <a:off x="249382"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6" name="Google Shape;1556;p6"/>
            <p:cNvSpPr/>
            <p:nvPr/>
          </p:nvSpPr>
          <p:spPr>
            <a:xfrm>
              <a:off x="344632"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7" name="Google Shape;1557;p6"/>
            <p:cNvSpPr/>
            <p:nvPr/>
          </p:nvSpPr>
          <p:spPr>
            <a:xfrm>
              <a:off x="438279"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558" name="Google Shape;1558;p6"/>
          <p:cNvSpPr/>
          <p:nvPr/>
        </p:nvSpPr>
        <p:spPr>
          <a:xfrm>
            <a:off x="10428440" y="197299"/>
            <a:ext cx="1363509" cy="297947"/>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9" name="Google Shape;1559;p6"/>
          <p:cNvSpPr txBox="1"/>
          <p:nvPr/>
        </p:nvSpPr>
        <p:spPr>
          <a:xfrm>
            <a:off x="10659597" y="232101"/>
            <a:ext cx="79220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560" name="Google Shape;1560;p6"/>
          <p:cNvSpPr/>
          <p:nvPr/>
        </p:nvSpPr>
        <p:spPr>
          <a:xfrm>
            <a:off x="10465928" y="225186"/>
            <a:ext cx="238127" cy="238127"/>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1" name="Google Shape;1561;p6"/>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2" name="Google Shape;1562;p6"/>
          <p:cNvSpPr/>
          <p:nvPr/>
        </p:nvSpPr>
        <p:spPr>
          <a:xfrm rot="3600000">
            <a:off x="11583174" y="291430"/>
            <a:ext cx="86542" cy="74605"/>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3" name="Google Shape;1563;p6"/>
          <p:cNvSpPr txBox="1"/>
          <p:nvPr/>
        </p:nvSpPr>
        <p:spPr>
          <a:xfrm>
            <a:off x="2041350" y="594500"/>
            <a:ext cx="66834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Data Exploration: KDE</a:t>
            </a:r>
            <a:endParaRPr b="0" i="0" sz="4400" u="none" cap="none" strike="noStrike">
              <a:solidFill>
                <a:srgbClr val="1ED760"/>
              </a:solidFill>
              <a:latin typeface="Poppins Medium"/>
              <a:ea typeface="Poppins Medium"/>
              <a:cs typeface="Poppins Medium"/>
              <a:sym typeface="Poppins Medium"/>
            </a:endParaRPr>
          </a:p>
        </p:txBody>
      </p:sp>
      <p:sp>
        <p:nvSpPr>
          <p:cNvPr id="1564" name="Google Shape;1564;p6"/>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5" name="Google Shape;1565;p6"/>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6" name="Google Shape;1566;p6"/>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7" name="Google Shape;1567;p6"/>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8" name="Google Shape;1568;p6">
            <a:hlinkClick action="ppaction://hlinksldjump" r:id="rId3"/>
          </p:cNvPr>
          <p:cNvSpPr/>
          <p:nvPr/>
        </p:nvSpPr>
        <p:spPr>
          <a:xfrm>
            <a:off x="206435" y="837919"/>
            <a:ext cx="205404" cy="204111"/>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9" name="Google Shape;1569;p6">
            <a:hlinkClick action="ppaction://hlinksldjump" r:id="rId4"/>
          </p:cNvPr>
          <p:cNvSpPr txBox="1"/>
          <p:nvPr/>
        </p:nvSpPr>
        <p:spPr>
          <a:xfrm>
            <a:off x="503551" y="1302704"/>
            <a:ext cx="79861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570" name="Google Shape;1570;p6">
            <a:hlinkClick action="ppaction://hlinksldjump" r:id="rId5"/>
          </p:cNvPr>
          <p:cNvSpPr txBox="1"/>
          <p:nvPr/>
        </p:nvSpPr>
        <p:spPr>
          <a:xfrm>
            <a:off x="503552" y="1676483"/>
            <a:ext cx="105089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571" name="Google Shape;1571;p6"/>
          <p:cNvGrpSpPr/>
          <p:nvPr/>
        </p:nvGrpSpPr>
        <p:grpSpPr>
          <a:xfrm>
            <a:off x="237678" y="1764517"/>
            <a:ext cx="177294" cy="204783"/>
            <a:chOff x="431322" y="1764517"/>
            <a:chExt cx="177294" cy="204783"/>
          </a:xfrm>
        </p:grpSpPr>
        <p:sp>
          <p:nvSpPr>
            <p:cNvPr id="1572" name="Google Shape;1572;p6">
              <a:hlinkClick action="ppaction://hlinksldjump" r:id="rId6"/>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573" name="Google Shape;1573;p6">
              <a:hlinkClick action="ppaction://hlinksldjump" r:id="rId7"/>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574" name="Google Shape;1574;p6">
              <a:hlinkClick action="ppaction://hlinksldjump" r:id="rId8"/>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1575" name="Google Shape;1575;p6"/>
          <p:cNvSpPr txBox="1"/>
          <p:nvPr/>
        </p:nvSpPr>
        <p:spPr>
          <a:xfrm>
            <a:off x="503551" y="2200874"/>
            <a:ext cx="87876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1576" name="Google Shape;1576;p6"/>
          <p:cNvGrpSpPr/>
          <p:nvPr/>
        </p:nvGrpSpPr>
        <p:grpSpPr>
          <a:xfrm>
            <a:off x="237678" y="2214773"/>
            <a:ext cx="203670" cy="203670"/>
            <a:chOff x="431322" y="2214773"/>
            <a:chExt cx="203670" cy="203670"/>
          </a:xfrm>
        </p:grpSpPr>
        <p:sp>
          <p:nvSpPr>
            <p:cNvPr id="1577" name="Google Shape;1577;p6"/>
            <p:cNvSpPr/>
            <p:nvPr/>
          </p:nvSpPr>
          <p:spPr>
            <a:xfrm>
              <a:off x="431322" y="2214773"/>
              <a:ext cx="203670" cy="20367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578" name="Google Shape;1578;p6"/>
            <p:cNvPicPr preferRelativeResize="0"/>
            <p:nvPr/>
          </p:nvPicPr>
          <p:blipFill rotWithShape="1">
            <a:blip r:embed="rId9">
              <a:alphaModFix/>
            </a:blip>
            <a:srcRect b="0" l="0" r="0" t="0"/>
            <a:stretch/>
          </p:blipFill>
          <p:spPr>
            <a:xfrm>
              <a:off x="472263" y="2255714"/>
              <a:ext cx="121788" cy="121788"/>
            </a:xfrm>
            <a:prstGeom prst="rect">
              <a:avLst/>
            </a:prstGeom>
            <a:noFill/>
            <a:ln>
              <a:noFill/>
            </a:ln>
          </p:spPr>
        </p:pic>
      </p:grpSp>
      <p:grpSp>
        <p:nvGrpSpPr>
          <p:cNvPr id="1579" name="Google Shape;1579;p6"/>
          <p:cNvGrpSpPr/>
          <p:nvPr/>
        </p:nvGrpSpPr>
        <p:grpSpPr>
          <a:xfrm>
            <a:off x="237678" y="2660173"/>
            <a:ext cx="203670" cy="203670"/>
            <a:chOff x="431321" y="3254199"/>
            <a:chExt cx="265483" cy="265483"/>
          </a:xfrm>
        </p:grpSpPr>
        <p:sp>
          <p:nvSpPr>
            <p:cNvPr id="1580" name="Google Shape;1580;p6"/>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581" name="Google Shape;1581;p6"/>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82" name="Google Shape;1582;p6"/>
          <p:cNvSpPr txBox="1"/>
          <p:nvPr/>
        </p:nvSpPr>
        <p:spPr>
          <a:xfrm>
            <a:off x="503551" y="2649959"/>
            <a:ext cx="14574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583" name="Google Shape;1583;p6"/>
          <p:cNvCxnSpPr/>
          <p:nvPr/>
        </p:nvCxnSpPr>
        <p:spPr>
          <a:xfrm>
            <a:off x="143879" y="3203103"/>
            <a:ext cx="1410567" cy="0"/>
          </a:xfrm>
          <a:prstGeom prst="straightConnector1">
            <a:avLst/>
          </a:prstGeom>
          <a:noFill/>
          <a:ln cap="flat" cmpd="sng" w="9525">
            <a:solidFill>
              <a:srgbClr val="555554"/>
            </a:solidFill>
            <a:prstDash val="solid"/>
            <a:miter lim="800000"/>
            <a:headEnd len="sm" w="sm" type="none"/>
            <a:tailEnd len="sm" w="sm" type="none"/>
          </a:ln>
        </p:spPr>
      </p:cxnSp>
      <p:grpSp>
        <p:nvGrpSpPr>
          <p:cNvPr id="1584" name="Google Shape;1584;p6"/>
          <p:cNvGrpSpPr/>
          <p:nvPr/>
        </p:nvGrpSpPr>
        <p:grpSpPr>
          <a:xfrm>
            <a:off x="2160770" y="195278"/>
            <a:ext cx="297947" cy="297947"/>
            <a:chOff x="8892506" y="664914"/>
            <a:chExt cx="209401" cy="209401"/>
          </a:xfrm>
        </p:grpSpPr>
        <p:sp>
          <p:nvSpPr>
            <p:cNvPr id="1585" name="Google Shape;1585;p6">
              <a:hlinkClick action="ppaction://hlinkshowjump?jump=previousslide"/>
            </p:cNvPr>
            <p:cNvSpPr/>
            <p:nvPr/>
          </p:nvSpPr>
          <p:spPr>
            <a:xfrm>
              <a:off x="8892506" y="664914"/>
              <a:ext cx="209401" cy="209401"/>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586" name="Google Shape;1586;p6">
              <a:hlinkClick action="ppaction://hlinkshowjump?jump=previousslide"/>
            </p:cNvPr>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87" name="Google Shape;1587;p6"/>
          <p:cNvGrpSpPr/>
          <p:nvPr/>
        </p:nvGrpSpPr>
        <p:grpSpPr>
          <a:xfrm flipH="1">
            <a:off x="2568660" y="195278"/>
            <a:ext cx="297947" cy="297947"/>
            <a:chOff x="8892506" y="664914"/>
            <a:chExt cx="209401" cy="209401"/>
          </a:xfrm>
        </p:grpSpPr>
        <p:sp>
          <p:nvSpPr>
            <p:cNvPr id="1588" name="Google Shape;1588;p6">
              <a:hlinkClick action="ppaction://hlinkshowjump?jump=nextslide"/>
            </p:cNvPr>
            <p:cNvSpPr/>
            <p:nvPr/>
          </p:nvSpPr>
          <p:spPr>
            <a:xfrm>
              <a:off x="8892506" y="664914"/>
              <a:ext cx="209401" cy="209401"/>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589" name="Google Shape;1589;p6">
              <a:hlinkClick action="ppaction://hlinkshowjump?jump=nextslide"/>
            </p:cNvPr>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90" name="Google Shape;1590;p6">
            <a:hlinkClick action="ppaction://hlinksldjump" r:id="rId10"/>
          </p:cNvPr>
          <p:cNvSpPr/>
          <p:nvPr/>
        </p:nvSpPr>
        <p:spPr>
          <a:xfrm>
            <a:off x="211834" y="1294855"/>
            <a:ext cx="197120" cy="204111"/>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1" name="Google Shape;1591;p6"/>
          <p:cNvSpPr txBox="1"/>
          <p:nvPr/>
        </p:nvSpPr>
        <p:spPr>
          <a:xfrm>
            <a:off x="503551" y="3479247"/>
            <a:ext cx="120417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592" name="Google Shape;1592;p6"/>
          <p:cNvSpPr/>
          <p:nvPr/>
        </p:nvSpPr>
        <p:spPr>
          <a:xfrm>
            <a:off x="276862" y="3479247"/>
            <a:ext cx="154752" cy="204786"/>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3" name="Google Shape;1593;p6"/>
          <p:cNvSpPr txBox="1"/>
          <p:nvPr/>
        </p:nvSpPr>
        <p:spPr>
          <a:xfrm>
            <a:off x="503551" y="3932014"/>
            <a:ext cx="11336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594" name="Google Shape;1594;p6"/>
          <p:cNvSpPr/>
          <p:nvPr/>
        </p:nvSpPr>
        <p:spPr>
          <a:xfrm>
            <a:off x="263713" y="3958031"/>
            <a:ext cx="174926" cy="205826"/>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5" name="Google Shape;1595;p6">
            <a:hlinkClick action="ppaction://hlinksldjump" r:id="rId11"/>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596" name="Google Shape;1596;p6"/>
          <p:cNvSpPr txBox="1"/>
          <p:nvPr/>
        </p:nvSpPr>
        <p:spPr>
          <a:xfrm>
            <a:off x="2096625" y="2313050"/>
            <a:ext cx="9834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597" name="Google Shape;1597;p6"/>
          <p:cNvPicPr preferRelativeResize="0"/>
          <p:nvPr/>
        </p:nvPicPr>
        <p:blipFill rotWithShape="1">
          <a:blip r:embed="rId12">
            <a:alphaModFix/>
          </a:blip>
          <a:srcRect b="0" l="0" r="0" t="0"/>
          <a:stretch/>
        </p:blipFill>
        <p:spPr>
          <a:xfrm>
            <a:off x="2568250" y="1764513"/>
            <a:ext cx="8305800" cy="4286250"/>
          </a:xfrm>
          <a:prstGeom prst="rect">
            <a:avLst/>
          </a:prstGeom>
          <a:noFill/>
          <a:ln>
            <a:noFill/>
          </a:ln>
        </p:spPr>
      </p:pic>
      <p:sp>
        <p:nvSpPr>
          <p:cNvPr id="1598" name="Google Shape;1598;p6"/>
          <p:cNvSpPr txBox="1"/>
          <p:nvPr/>
        </p:nvSpPr>
        <p:spPr>
          <a:xfrm>
            <a:off x="5361700" y="6060838"/>
            <a:ext cx="271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Calibri"/>
                <a:ea typeface="Calibri"/>
                <a:cs typeface="Calibri"/>
                <a:sym typeface="Calibri"/>
              </a:rPr>
              <a:t>KDE Plots for All Numeric Features</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00" scaled="0"/>
        </a:gradFill>
      </p:bgPr>
    </p:bg>
    <p:spTree>
      <p:nvGrpSpPr>
        <p:cNvPr id="173" name="Shape 173"/>
        <p:cNvGrpSpPr/>
        <p:nvPr/>
      </p:nvGrpSpPr>
      <p:grpSpPr>
        <a:xfrm>
          <a:off x="0" y="0"/>
          <a:ext cx="0" cy="0"/>
          <a:chOff x="0" y="0"/>
          <a:chExt cx="0" cy="0"/>
        </a:xfrm>
      </p:grpSpPr>
      <p:sp>
        <p:nvSpPr>
          <p:cNvPr id="174" name="Google Shape;174;p3"/>
          <p:cNvSpPr/>
          <p:nvPr/>
        </p:nvSpPr>
        <p:spPr>
          <a:xfrm>
            <a:off x="0" y="-3543"/>
            <a:ext cx="1963797"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5" name="Google Shape;175;p3"/>
          <p:cNvGrpSpPr/>
          <p:nvPr/>
        </p:nvGrpSpPr>
        <p:grpSpPr>
          <a:xfrm>
            <a:off x="400078" y="221673"/>
            <a:ext cx="361410" cy="70427"/>
            <a:chOff x="249382" y="221673"/>
            <a:chExt cx="234616" cy="45719"/>
          </a:xfrm>
        </p:grpSpPr>
        <p:sp>
          <p:nvSpPr>
            <p:cNvPr id="176" name="Google Shape;176;p3"/>
            <p:cNvSpPr/>
            <p:nvPr/>
          </p:nvSpPr>
          <p:spPr>
            <a:xfrm>
              <a:off x="249382"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 name="Google Shape;177;p3"/>
            <p:cNvSpPr/>
            <p:nvPr/>
          </p:nvSpPr>
          <p:spPr>
            <a:xfrm>
              <a:off x="344632"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p3"/>
            <p:cNvSpPr/>
            <p:nvPr/>
          </p:nvSpPr>
          <p:spPr>
            <a:xfrm>
              <a:off x="438279"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79" name="Google Shape;179;p3"/>
          <p:cNvSpPr/>
          <p:nvPr/>
        </p:nvSpPr>
        <p:spPr>
          <a:xfrm>
            <a:off x="10428440" y="197299"/>
            <a:ext cx="1363509" cy="297947"/>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3"/>
          <p:cNvSpPr txBox="1"/>
          <p:nvPr/>
        </p:nvSpPr>
        <p:spPr>
          <a:xfrm>
            <a:off x="10659597" y="232101"/>
            <a:ext cx="79220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81" name="Google Shape;181;p3"/>
          <p:cNvSpPr/>
          <p:nvPr/>
        </p:nvSpPr>
        <p:spPr>
          <a:xfrm>
            <a:off x="10465928" y="225186"/>
            <a:ext cx="238127" cy="238127"/>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3"/>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 name="Google Shape;183;p3"/>
          <p:cNvSpPr/>
          <p:nvPr/>
        </p:nvSpPr>
        <p:spPr>
          <a:xfrm rot="3600000">
            <a:off x="11583174" y="291430"/>
            <a:ext cx="86542" cy="74605"/>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p3">
            <a:hlinkClick action="ppaction://hlinksldjump" r:id="rId3"/>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85" name="Google Shape;185;p3">
            <a:hlinkClick action="ppaction://hlinksldjump" r:id="rId4"/>
          </p:cNvPr>
          <p:cNvSpPr/>
          <p:nvPr/>
        </p:nvSpPr>
        <p:spPr>
          <a:xfrm>
            <a:off x="206435" y="837919"/>
            <a:ext cx="205404" cy="204111"/>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p3">
            <a:hlinkClick action="ppaction://hlinksldjump" r:id="rId5"/>
          </p:cNvPr>
          <p:cNvSpPr txBox="1"/>
          <p:nvPr/>
        </p:nvSpPr>
        <p:spPr>
          <a:xfrm>
            <a:off x="503551" y="1281188"/>
            <a:ext cx="79861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87" name="Google Shape;187;p3">
            <a:hlinkClick action="ppaction://hlinksldjump" r:id="rId6"/>
          </p:cNvPr>
          <p:cNvSpPr/>
          <p:nvPr/>
        </p:nvSpPr>
        <p:spPr>
          <a:xfrm>
            <a:off x="211834" y="1294855"/>
            <a:ext cx="197120" cy="204111"/>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1ED760"/>
          </a:solidFill>
          <a:ln cap="flat" cmpd="sng" w="9525">
            <a:solidFill>
              <a:srgbClr val="1ED76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88" name="Google Shape;188;p3"/>
          <p:cNvGrpSpPr/>
          <p:nvPr/>
        </p:nvGrpSpPr>
        <p:grpSpPr>
          <a:xfrm>
            <a:off x="237678" y="2660173"/>
            <a:ext cx="203670" cy="203670"/>
            <a:chOff x="431321" y="3254199"/>
            <a:chExt cx="265483" cy="265483"/>
          </a:xfrm>
        </p:grpSpPr>
        <p:sp>
          <p:nvSpPr>
            <p:cNvPr id="189" name="Google Shape;189;p3"/>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90" name="Google Shape;190;p3"/>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1" name="Google Shape;191;p3"/>
          <p:cNvSpPr txBox="1"/>
          <p:nvPr/>
        </p:nvSpPr>
        <p:spPr>
          <a:xfrm>
            <a:off x="503551" y="2649959"/>
            <a:ext cx="14574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92" name="Google Shape;192;p3"/>
          <p:cNvCxnSpPr/>
          <p:nvPr/>
        </p:nvCxnSpPr>
        <p:spPr>
          <a:xfrm>
            <a:off x="143879" y="3203103"/>
            <a:ext cx="1410567" cy="0"/>
          </a:xfrm>
          <a:prstGeom prst="straightConnector1">
            <a:avLst/>
          </a:prstGeom>
          <a:noFill/>
          <a:ln cap="flat" cmpd="sng" w="9525">
            <a:solidFill>
              <a:srgbClr val="555554"/>
            </a:solidFill>
            <a:prstDash val="solid"/>
            <a:miter lim="800000"/>
            <a:headEnd len="sm" w="sm" type="none"/>
            <a:tailEnd len="sm" w="sm" type="none"/>
          </a:ln>
        </p:spPr>
      </p:cxnSp>
      <p:sp>
        <p:nvSpPr>
          <p:cNvPr id="193" name="Google Shape;193;p3">
            <a:hlinkClick action="ppaction://hlinksldjump" r:id="rId7"/>
          </p:cNvPr>
          <p:cNvSpPr txBox="1"/>
          <p:nvPr/>
        </p:nvSpPr>
        <p:spPr>
          <a:xfrm>
            <a:off x="503551" y="3479247"/>
            <a:ext cx="120417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94" name="Google Shape;194;p3">
            <a:hlinkClick action="ppaction://hlinksldjump" r:id="rId8"/>
          </p:cNvPr>
          <p:cNvSpPr/>
          <p:nvPr/>
        </p:nvSpPr>
        <p:spPr>
          <a:xfrm>
            <a:off x="276862" y="3479247"/>
            <a:ext cx="154752" cy="204786"/>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3"/>
          <p:cNvSpPr txBox="1"/>
          <p:nvPr/>
        </p:nvSpPr>
        <p:spPr>
          <a:xfrm>
            <a:off x="503551" y="3932014"/>
            <a:ext cx="11336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96" name="Google Shape;196;p3"/>
          <p:cNvSpPr/>
          <p:nvPr/>
        </p:nvSpPr>
        <p:spPr>
          <a:xfrm>
            <a:off x="263713" y="3958031"/>
            <a:ext cx="174926" cy="205826"/>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97" name="Google Shape;197;p3"/>
          <p:cNvGrpSpPr/>
          <p:nvPr/>
        </p:nvGrpSpPr>
        <p:grpSpPr>
          <a:xfrm>
            <a:off x="2160770" y="195278"/>
            <a:ext cx="297947" cy="297947"/>
            <a:chOff x="8892506" y="664914"/>
            <a:chExt cx="209401" cy="209401"/>
          </a:xfrm>
        </p:grpSpPr>
        <p:sp>
          <p:nvSpPr>
            <p:cNvPr id="198" name="Google Shape;198;p3">
              <a:hlinkClick action="ppaction://hlinkshowjump?jump=previousslide"/>
            </p:cNvPr>
            <p:cNvSpPr/>
            <p:nvPr/>
          </p:nvSpPr>
          <p:spPr>
            <a:xfrm>
              <a:off x="8892506" y="664914"/>
              <a:ext cx="209401" cy="209401"/>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99" name="Google Shape;199;p3">
              <a:hlinkClick action="ppaction://hlinkshowjump?jump=previousslide"/>
            </p:cNvPr>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0" name="Google Shape;200;p3"/>
          <p:cNvGrpSpPr/>
          <p:nvPr/>
        </p:nvGrpSpPr>
        <p:grpSpPr>
          <a:xfrm flipH="1">
            <a:off x="2568660" y="195278"/>
            <a:ext cx="297947" cy="297947"/>
            <a:chOff x="8892506" y="664914"/>
            <a:chExt cx="209401" cy="209401"/>
          </a:xfrm>
        </p:grpSpPr>
        <p:sp>
          <p:nvSpPr>
            <p:cNvPr id="201" name="Google Shape;201;p3">
              <a:hlinkClick action="ppaction://hlinkshowjump?jump=nextslide"/>
            </p:cNvPr>
            <p:cNvSpPr/>
            <p:nvPr/>
          </p:nvSpPr>
          <p:spPr>
            <a:xfrm>
              <a:off x="8892506" y="664914"/>
              <a:ext cx="209401" cy="209401"/>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202" name="Google Shape;202;p3">
              <a:hlinkClick action="ppaction://hlinkshowjump?jump=nextslide"/>
            </p:cNvPr>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3" name="Google Shape;203;p3"/>
          <p:cNvGrpSpPr/>
          <p:nvPr/>
        </p:nvGrpSpPr>
        <p:grpSpPr>
          <a:xfrm>
            <a:off x="248442" y="1764517"/>
            <a:ext cx="177294" cy="204783"/>
            <a:chOff x="431322" y="1764517"/>
            <a:chExt cx="177294" cy="204783"/>
          </a:xfrm>
        </p:grpSpPr>
        <p:sp>
          <p:nvSpPr>
            <p:cNvPr id="204" name="Google Shape;204;p3">
              <a:hlinkClick action="ppaction://hlinksldjump" r:id="rId9"/>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3">
              <a:hlinkClick action="ppaction://hlinksldjump" r:id="rId10"/>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3">
              <a:hlinkClick action="ppaction://hlinksldjump" r:id="rId11"/>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7" name="Google Shape;207;p3"/>
          <p:cNvSpPr txBox="1"/>
          <p:nvPr/>
        </p:nvSpPr>
        <p:spPr>
          <a:xfrm>
            <a:off x="3808642" y="1919263"/>
            <a:ext cx="2440092"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cxnSp>
        <p:nvCxnSpPr>
          <p:cNvPr id="208" name="Google Shape;208;p3"/>
          <p:cNvCxnSpPr/>
          <p:nvPr/>
        </p:nvCxnSpPr>
        <p:spPr>
          <a:xfrm>
            <a:off x="2241327" y="3732065"/>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209" name="Google Shape;209;p3"/>
          <p:cNvGrpSpPr/>
          <p:nvPr/>
        </p:nvGrpSpPr>
        <p:grpSpPr>
          <a:xfrm>
            <a:off x="3481698" y="2942790"/>
            <a:ext cx="234616" cy="45719"/>
            <a:chOff x="249382" y="221673"/>
            <a:chExt cx="234616" cy="45719"/>
          </a:xfrm>
        </p:grpSpPr>
        <p:sp>
          <p:nvSpPr>
            <p:cNvPr id="210" name="Google Shape;210;p3"/>
            <p:cNvSpPr/>
            <p:nvPr/>
          </p:nvSpPr>
          <p:spPr>
            <a:xfrm>
              <a:off x="249382" y="221673"/>
              <a:ext cx="45719" cy="45719"/>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 name="Google Shape;211;p3"/>
            <p:cNvSpPr/>
            <p:nvPr/>
          </p:nvSpPr>
          <p:spPr>
            <a:xfrm>
              <a:off x="344632" y="221673"/>
              <a:ext cx="45719" cy="45719"/>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p3"/>
            <p:cNvSpPr/>
            <p:nvPr/>
          </p:nvSpPr>
          <p:spPr>
            <a:xfrm>
              <a:off x="438279" y="221673"/>
              <a:ext cx="45719" cy="45719"/>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213" name="Google Shape;213;p3"/>
          <p:cNvGrpSpPr/>
          <p:nvPr/>
        </p:nvGrpSpPr>
        <p:grpSpPr>
          <a:xfrm>
            <a:off x="2241971" y="2805986"/>
            <a:ext cx="328805" cy="328805"/>
            <a:chOff x="4435965" y="2957314"/>
            <a:chExt cx="328805" cy="328805"/>
          </a:xfrm>
        </p:grpSpPr>
        <p:sp>
          <p:nvSpPr>
            <p:cNvPr id="214" name="Google Shape;214;p3"/>
            <p:cNvSpPr/>
            <p:nvPr/>
          </p:nvSpPr>
          <p:spPr>
            <a:xfrm>
              <a:off x="4435965" y="2957314"/>
              <a:ext cx="328805" cy="328805"/>
            </a:xfrm>
            <a:prstGeom prst="ellipse">
              <a:avLst/>
            </a:prstGeom>
            <a:solidFill>
              <a:srgbClr val="1ED7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p3"/>
            <p:cNvSpPr/>
            <p:nvPr/>
          </p:nvSpPr>
          <p:spPr>
            <a:xfrm rot="-1800000">
              <a:off x="4531210" y="3053409"/>
              <a:ext cx="128957" cy="11117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descr="Heart outline" id="216" name="Google Shape;216;p3"/>
          <p:cNvSpPr/>
          <p:nvPr/>
        </p:nvSpPr>
        <p:spPr>
          <a:xfrm>
            <a:off x="2760831" y="2892082"/>
            <a:ext cx="163108" cy="154545"/>
          </a:xfrm>
          <a:custGeom>
            <a:rect b="b" l="l" r="r" t="t"/>
            <a:pathLst>
              <a:path extrusionOk="0" h="613695" w="647700">
                <a:moveTo>
                  <a:pt x="485775" y="0"/>
                </a:moveTo>
                <a:cubicBezTo>
                  <a:pt x="430435" y="0"/>
                  <a:pt x="370751" y="34862"/>
                  <a:pt x="323850" y="127921"/>
                </a:cubicBezTo>
                <a:cubicBezTo>
                  <a:pt x="276958" y="34881"/>
                  <a:pt x="217256" y="0"/>
                  <a:pt x="161925" y="0"/>
                </a:cubicBezTo>
                <a:cubicBezTo>
                  <a:pt x="75657" y="0"/>
                  <a:pt x="0" y="84773"/>
                  <a:pt x="0" y="166021"/>
                </a:cubicBezTo>
                <a:cubicBezTo>
                  <a:pt x="0" y="366046"/>
                  <a:pt x="323850" y="613696"/>
                  <a:pt x="323850" y="613696"/>
                </a:cubicBezTo>
                <a:cubicBezTo>
                  <a:pt x="323850" y="613696"/>
                  <a:pt x="647700" y="366046"/>
                  <a:pt x="647700" y="166021"/>
                </a:cubicBezTo>
                <a:cubicBezTo>
                  <a:pt x="647700" y="84782"/>
                  <a:pt x="572033" y="0"/>
                  <a:pt x="485775" y="0"/>
                </a:cubicBezTo>
                <a:close/>
                <a:moveTo>
                  <a:pt x="323850" y="589378"/>
                </a:moveTo>
                <a:cubicBezTo>
                  <a:pt x="266843" y="543335"/>
                  <a:pt x="19050" y="333499"/>
                  <a:pt x="19050" y="166021"/>
                </a:cubicBezTo>
                <a:cubicBezTo>
                  <a:pt x="20547" y="128334"/>
                  <a:pt x="36017" y="92554"/>
                  <a:pt x="62446" y="65646"/>
                </a:cubicBezTo>
                <a:cubicBezTo>
                  <a:pt x="87887" y="37229"/>
                  <a:pt x="123808" y="20403"/>
                  <a:pt x="161925" y="19050"/>
                </a:cubicBezTo>
                <a:cubicBezTo>
                  <a:pt x="218008" y="19050"/>
                  <a:pt x="268119" y="59665"/>
                  <a:pt x="306838" y="136493"/>
                </a:cubicBezTo>
                <a:lnTo>
                  <a:pt x="323850" y="170250"/>
                </a:lnTo>
                <a:lnTo>
                  <a:pt x="340862" y="136493"/>
                </a:lnTo>
                <a:cubicBezTo>
                  <a:pt x="379581" y="59665"/>
                  <a:pt x="429692" y="19050"/>
                  <a:pt x="485775" y="19050"/>
                </a:cubicBezTo>
                <a:cubicBezTo>
                  <a:pt x="557879" y="19050"/>
                  <a:pt x="628650" y="91850"/>
                  <a:pt x="628650" y="166021"/>
                </a:cubicBezTo>
                <a:cubicBezTo>
                  <a:pt x="628650" y="333499"/>
                  <a:pt x="380857" y="543335"/>
                  <a:pt x="323850" y="589378"/>
                </a:cubicBezTo>
                <a:close/>
              </a:path>
            </a:pathLst>
          </a:custGeom>
          <a:solidFill>
            <a:srgbClr val="B4B5B2"/>
          </a:solidFill>
          <a:ln cap="flat" cmpd="sng" w="9525">
            <a:solidFill>
              <a:srgbClr val="B4B5B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17" name="Google Shape;217;p3"/>
          <p:cNvGrpSpPr/>
          <p:nvPr/>
        </p:nvGrpSpPr>
        <p:grpSpPr>
          <a:xfrm>
            <a:off x="3113994" y="2880530"/>
            <a:ext cx="177648" cy="177648"/>
            <a:chOff x="5734050" y="3067050"/>
            <a:chExt cx="723900" cy="723900"/>
          </a:xfrm>
        </p:grpSpPr>
        <p:sp>
          <p:nvSpPr>
            <p:cNvPr id="218" name="Google Shape;218;p3"/>
            <p:cNvSpPr/>
            <p:nvPr/>
          </p:nvSpPr>
          <p:spPr>
            <a:xfrm rot="-5400000">
              <a:off x="5876937" y="3267776"/>
              <a:ext cx="438124" cy="322424"/>
            </a:xfrm>
            <a:custGeom>
              <a:rect b="b" l="l" r="r" t="t"/>
              <a:pathLst>
                <a:path extrusionOk="0" h="322424" w="438124">
                  <a:moveTo>
                    <a:pt x="438125" y="161212"/>
                  </a:moveTo>
                  <a:cubicBezTo>
                    <a:pt x="438125" y="176994"/>
                    <a:pt x="425331"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1" y="132637"/>
                    <a:pt x="438125" y="145431"/>
                    <a:pt x="438125" y="16121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3"/>
            <p:cNvSpPr/>
            <p:nvPr/>
          </p:nvSpPr>
          <p:spPr>
            <a:xfrm rot="-5400000">
              <a:off x="5734050" y="3067050"/>
              <a:ext cx="723900" cy="723900"/>
            </a:xfrm>
            <a:custGeom>
              <a:rect b="b" l="l" r="r" t="t"/>
              <a:pathLst>
                <a:path extrusionOk="0" h="723900" w="723900">
                  <a:moveTo>
                    <a:pt x="0" y="361950"/>
                  </a:moveTo>
                  <a:cubicBezTo>
                    <a:pt x="0" y="561850"/>
                    <a:pt x="162051" y="723900"/>
                    <a:pt x="361950" y="723900"/>
                  </a:cubicBezTo>
                  <a:cubicBezTo>
                    <a:pt x="561850" y="723900"/>
                    <a:pt x="723900" y="561850"/>
                    <a:pt x="723900" y="361950"/>
                  </a:cubicBezTo>
                  <a:cubicBezTo>
                    <a:pt x="723900" y="162051"/>
                    <a:pt x="561850" y="0"/>
                    <a:pt x="361950" y="0"/>
                  </a:cubicBezTo>
                  <a:cubicBezTo>
                    <a:pt x="162051" y="0"/>
                    <a:pt x="0" y="162051"/>
                    <a:pt x="0" y="361950"/>
                  </a:cubicBezTo>
                  <a:close/>
                  <a:moveTo>
                    <a:pt x="57150" y="361950"/>
                  </a:moveTo>
                  <a:cubicBezTo>
                    <a:pt x="57150" y="193614"/>
                    <a:pt x="193614" y="57150"/>
                    <a:pt x="361950" y="57150"/>
                  </a:cubicBezTo>
                  <a:cubicBezTo>
                    <a:pt x="530286" y="57150"/>
                    <a:pt x="666750" y="193614"/>
                    <a:pt x="666750" y="361950"/>
                  </a:cubicBezTo>
                  <a:cubicBezTo>
                    <a:pt x="666750" y="530286"/>
                    <a:pt x="530286" y="666750"/>
                    <a:pt x="361950" y="666750"/>
                  </a:cubicBezTo>
                  <a:cubicBezTo>
                    <a:pt x="193614" y="666750"/>
                    <a:pt x="57150" y="530286"/>
                    <a:pt x="57150" y="36195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0" name="Google Shape;220;p3"/>
          <p:cNvSpPr/>
          <p:nvPr/>
        </p:nvSpPr>
        <p:spPr>
          <a:xfrm>
            <a:off x="4991119" y="37327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2F2F2"/>
              </a:solidFill>
              <a:latin typeface="Calibri"/>
              <a:ea typeface="Calibri"/>
              <a:cs typeface="Calibri"/>
              <a:sym typeface="Calibri"/>
            </a:endParaRPr>
          </a:p>
        </p:txBody>
      </p:sp>
      <p:sp>
        <p:nvSpPr>
          <p:cNvPr id="221" name="Google Shape;221;p3"/>
          <p:cNvSpPr/>
          <p:nvPr/>
        </p:nvSpPr>
        <p:spPr>
          <a:xfrm>
            <a:off x="4991119" y="37320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2F2F2"/>
              </a:solidFill>
              <a:latin typeface="Calibri"/>
              <a:ea typeface="Calibri"/>
              <a:cs typeface="Calibri"/>
              <a:sym typeface="Calibri"/>
            </a:endParaRPr>
          </a:p>
        </p:txBody>
      </p:sp>
      <p:sp>
        <p:nvSpPr>
          <p:cNvPr id="222" name="Google Shape;222;p3"/>
          <p:cNvSpPr/>
          <p:nvPr/>
        </p:nvSpPr>
        <p:spPr>
          <a:xfrm>
            <a:off x="5004645" y="37327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2F2F2"/>
              </a:solidFill>
              <a:latin typeface="Calibri"/>
              <a:ea typeface="Calibri"/>
              <a:cs typeface="Calibri"/>
              <a:sym typeface="Calibri"/>
            </a:endParaRPr>
          </a:p>
        </p:txBody>
      </p:sp>
      <p:sp>
        <p:nvSpPr>
          <p:cNvPr id="223" name="Google Shape;223;p3"/>
          <p:cNvSpPr/>
          <p:nvPr/>
        </p:nvSpPr>
        <p:spPr>
          <a:xfrm>
            <a:off x="5004645" y="37321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2F2F2"/>
              </a:solidFill>
              <a:latin typeface="Calibri"/>
              <a:ea typeface="Calibri"/>
              <a:cs typeface="Calibri"/>
              <a:sym typeface="Calibri"/>
            </a:endParaRPr>
          </a:p>
        </p:txBody>
      </p:sp>
      <p:sp>
        <p:nvSpPr>
          <p:cNvPr id="224" name="Google Shape;224;p3"/>
          <p:cNvSpPr txBox="1"/>
          <p:nvPr/>
        </p:nvSpPr>
        <p:spPr>
          <a:xfrm>
            <a:off x="2371793" y="3308305"/>
            <a:ext cx="34977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B4B5B2"/>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sp>
        <p:nvSpPr>
          <p:cNvPr id="225" name="Google Shape;225;p3"/>
          <p:cNvSpPr txBox="1"/>
          <p:nvPr/>
        </p:nvSpPr>
        <p:spPr>
          <a:xfrm>
            <a:off x="2656461" y="3308305"/>
            <a:ext cx="6896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B4B5B2"/>
                </a:solidFill>
                <a:latin typeface="Open Sans"/>
                <a:ea typeface="Open Sans"/>
                <a:cs typeface="Open Sans"/>
                <a:sym typeface="Open Sans"/>
              </a:rPr>
              <a:t>Title</a:t>
            </a:r>
            <a:endParaRPr b="0" i="0" sz="1400" u="none" cap="none" strike="noStrike">
              <a:solidFill>
                <a:srgbClr val="000000"/>
              </a:solidFill>
              <a:latin typeface="Arial"/>
              <a:ea typeface="Arial"/>
              <a:cs typeface="Arial"/>
              <a:sym typeface="Arial"/>
            </a:endParaRPr>
          </a:p>
        </p:txBody>
      </p:sp>
      <p:pic>
        <p:nvPicPr>
          <p:cNvPr id="226" name="Google Shape;226;p3"/>
          <p:cNvPicPr preferRelativeResize="0"/>
          <p:nvPr/>
        </p:nvPicPr>
        <p:blipFill rotWithShape="1">
          <a:blip r:embed="rId12">
            <a:alphaModFix/>
          </a:blip>
          <a:srcRect b="0" l="0" r="0" t="0"/>
          <a:stretch/>
        </p:blipFill>
        <p:spPr>
          <a:xfrm>
            <a:off x="10370483" y="3489078"/>
            <a:ext cx="147710" cy="147710"/>
          </a:xfrm>
          <a:prstGeom prst="rect">
            <a:avLst/>
          </a:prstGeom>
          <a:noFill/>
          <a:ln>
            <a:noFill/>
          </a:ln>
        </p:spPr>
      </p:pic>
      <p:sp>
        <p:nvSpPr>
          <p:cNvPr id="227" name="Google Shape;227;p3"/>
          <p:cNvSpPr txBox="1"/>
          <p:nvPr/>
        </p:nvSpPr>
        <p:spPr>
          <a:xfrm>
            <a:off x="2371793" y="3850471"/>
            <a:ext cx="33054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Open Sans"/>
                <a:ea typeface="Open Sans"/>
                <a:cs typeface="Open Sans"/>
                <a:sym typeface="Open Sans"/>
              </a:rPr>
              <a:t>1</a:t>
            </a:r>
            <a:endParaRPr b="0" i="0" sz="1400" u="none" cap="none" strike="noStrike">
              <a:solidFill>
                <a:srgbClr val="000000"/>
              </a:solidFill>
              <a:latin typeface="Arial"/>
              <a:ea typeface="Arial"/>
              <a:cs typeface="Arial"/>
              <a:sym typeface="Arial"/>
            </a:endParaRPr>
          </a:p>
        </p:txBody>
      </p:sp>
      <p:sp>
        <p:nvSpPr>
          <p:cNvPr id="228" name="Google Shape;228;p3"/>
          <p:cNvSpPr txBox="1"/>
          <p:nvPr/>
        </p:nvSpPr>
        <p:spPr>
          <a:xfrm>
            <a:off x="2656448" y="3865825"/>
            <a:ext cx="2898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Poppins"/>
                <a:ea typeface="Poppins"/>
                <a:cs typeface="Poppins"/>
                <a:sym typeface="Poppins"/>
              </a:rPr>
              <a:t>Problem statement</a:t>
            </a:r>
            <a:endParaRPr b="0" i="0" sz="2000" u="none" cap="none" strike="noStrike">
              <a:solidFill>
                <a:srgbClr val="F2F2F2"/>
              </a:solidFill>
              <a:latin typeface="Poppins"/>
              <a:ea typeface="Poppins"/>
              <a:cs typeface="Poppins"/>
              <a:sym typeface="Poppins"/>
            </a:endParaRPr>
          </a:p>
        </p:txBody>
      </p:sp>
      <p:sp>
        <p:nvSpPr>
          <p:cNvPr id="229" name="Google Shape;229;p3"/>
          <p:cNvSpPr txBox="1"/>
          <p:nvPr/>
        </p:nvSpPr>
        <p:spPr>
          <a:xfrm>
            <a:off x="9798425" y="3865825"/>
            <a:ext cx="877200" cy="400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Poppins"/>
                <a:ea typeface="Poppins"/>
                <a:cs typeface="Poppins"/>
                <a:sym typeface="Poppins"/>
              </a:rPr>
              <a:t>00:00</a:t>
            </a:r>
            <a:endParaRPr b="0" i="0" sz="2000" u="none" cap="none" strike="noStrike">
              <a:solidFill>
                <a:srgbClr val="F2F2F2"/>
              </a:solidFill>
              <a:latin typeface="Poppins"/>
              <a:ea typeface="Poppins"/>
              <a:cs typeface="Poppins"/>
              <a:sym typeface="Poppins"/>
            </a:endParaRPr>
          </a:p>
        </p:txBody>
      </p:sp>
      <p:sp>
        <p:nvSpPr>
          <p:cNvPr id="230" name="Google Shape;230;p3"/>
          <p:cNvSpPr txBox="1"/>
          <p:nvPr/>
        </p:nvSpPr>
        <p:spPr>
          <a:xfrm>
            <a:off x="2371793" y="4311102"/>
            <a:ext cx="33054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Open Sans"/>
                <a:ea typeface="Open Sans"/>
                <a:cs typeface="Open Sans"/>
                <a:sym typeface="Open Sans"/>
              </a:rPr>
              <a:t>2</a:t>
            </a:r>
            <a:endParaRPr b="0" i="0" sz="1400" u="none" cap="none" strike="noStrike">
              <a:solidFill>
                <a:srgbClr val="000000"/>
              </a:solidFill>
              <a:latin typeface="Arial"/>
              <a:ea typeface="Arial"/>
              <a:cs typeface="Arial"/>
              <a:sym typeface="Arial"/>
            </a:endParaRPr>
          </a:p>
        </p:txBody>
      </p:sp>
      <p:sp>
        <p:nvSpPr>
          <p:cNvPr id="231" name="Google Shape;231;p3"/>
          <p:cNvSpPr txBox="1"/>
          <p:nvPr/>
        </p:nvSpPr>
        <p:spPr>
          <a:xfrm>
            <a:off x="2656445" y="4326450"/>
            <a:ext cx="1835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Poppins"/>
                <a:ea typeface="Poppins"/>
                <a:cs typeface="Poppins"/>
                <a:sym typeface="Poppins"/>
              </a:rPr>
              <a:t>Our Data</a:t>
            </a:r>
            <a:endParaRPr b="0" i="0" sz="1400" u="none" cap="none" strike="noStrike">
              <a:solidFill>
                <a:srgbClr val="000000"/>
              </a:solidFill>
              <a:latin typeface="Poppins"/>
              <a:ea typeface="Poppins"/>
              <a:cs typeface="Poppins"/>
              <a:sym typeface="Poppins"/>
            </a:endParaRPr>
          </a:p>
        </p:txBody>
      </p:sp>
      <p:sp>
        <p:nvSpPr>
          <p:cNvPr id="232" name="Google Shape;232;p3"/>
          <p:cNvSpPr txBox="1"/>
          <p:nvPr/>
        </p:nvSpPr>
        <p:spPr>
          <a:xfrm>
            <a:off x="9818523" y="4326445"/>
            <a:ext cx="837000" cy="400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Poppins"/>
                <a:ea typeface="Poppins"/>
                <a:cs typeface="Poppins"/>
                <a:sym typeface="Poppins"/>
              </a:rPr>
              <a:t>01:00</a:t>
            </a:r>
            <a:endParaRPr b="0" i="0" sz="2000" u="none" cap="none" strike="noStrike">
              <a:solidFill>
                <a:srgbClr val="F2F2F2"/>
              </a:solidFill>
              <a:latin typeface="Poppins"/>
              <a:ea typeface="Poppins"/>
              <a:cs typeface="Poppins"/>
              <a:sym typeface="Poppins"/>
            </a:endParaRPr>
          </a:p>
        </p:txBody>
      </p:sp>
      <p:sp>
        <p:nvSpPr>
          <p:cNvPr id="233" name="Google Shape;233;p3"/>
          <p:cNvSpPr txBox="1"/>
          <p:nvPr/>
        </p:nvSpPr>
        <p:spPr>
          <a:xfrm>
            <a:off x="2371793" y="4771733"/>
            <a:ext cx="33054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Open Sans"/>
                <a:ea typeface="Open Sans"/>
                <a:cs typeface="Open Sans"/>
                <a:sym typeface="Open Sans"/>
              </a:rPr>
              <a:t>3</a:t>
            </a:r>
            <a:endParaRPr b="0" i="0" sz="1400" u="none" cap="none" strike="noStrike">
              <a:solidFill>
                <a:srgbClr val="000000"/>
              </a:solidFill>
              <a:latin typeface="Arial"/>
              <a:ea typeface="Arial"/>
              <a:cs typeface="Arial"/>
              <a:sym typeface="Arial"/>
            </a:endParaRPr>
          </a:p>
        </p:txBody>
      </p:sp>
      <p:sp>
        <p:nvSpPr>
          <p:cNvPr id="234" name="Google Shape;234;p3"/>
          <p:cNvSpPr txBox="1"/>
          <p:nvPr/>
        </p:nvSpPr>
        <p:spPr>
          <a:xfrm>
            <a:off x="2656448" y="4787075"/>
            <a:ext cx="255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Poppins"/>
                <a:ea typeface="Poppins"/>
                <a:cs typeface="Poppins"/>
                <a:sym typeface="Poppins"/>
              </a:rPr>
              <a:t>Data Exploration</a:t>
            </a:r>
            <a:endParaRPr b="0" i="0" sz="2000" u="none" cap="none" strike="noStrike">
              <a:solidFill>
                <a:srgbClr val="F2F2F2"/>
              </a:solidFill>
              <a:latin typeface="Poppins"/>
              <a:ea typeface="Poppins"/>
              <a:cs typeface="Poppins"/>
              <a:sym typeface="Poppins"/>
            </a:endParaRPr>
          </a:p>
        </p:txBody>
      </p:sp>
      <p:sp>
        <p:nvSpPr>
          <p:cNvPr id="235" name="Google Shape;235;p3"/>
          <p:cNvSpPr txBox="1"/>
          <p:nvPr/>
        </p:nvSpPr>
        <p:spPr>
          <a:xfrm>
            <a:off x="9770075" y="4787075"/>
            <a:ext cx="933900" cy="400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Poppins"/>
                <a:ea typeface="Poppins"/>
                <a:cs typeface="Poppins"/>
                <a:sym typeface="Poppins"/>
              </a:rPr>
              <a:t>02:00</a:t>
            </a:r>
            <a:endParaRPr b="0" i="0" sz="2000" u="none" cap="none" strike="noStrike">
              <a:solidFill>
                <a:srgbClr val="F2F2F2"/>
              </a:solidFill>
              <a:latin typeface="Poppins"/>
              <a:ea typeface="Poppins"/>
              <a:cs typeface="Poppins"/>
              <a:sym typeface="Poppins"/>
            </a:endParaRPr>
          </a:p>
        </p:txBody>
      </p:sp>
      <p:sp>
        <p:nvSpPr>
          <p:cNvPr id="236" name="Google Shape;236;p3"/>
          <p:cNvSpPr txBox="1"/>
          <p:nvPr/>
        </p:nvSpPr>
        <p:spPr>
          <a:xfrm>
            <a:off x="2371793" y="5232364"/>
            <a:ext cx="33054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Open Sans"/>
                <a:ea typeface="Open Sans"/>
                <a:cs typeface="Open Sans"/>
                <a:sym typeface="Open Sans"/>
              </a:rPr>
              <a:t>4</a:t>
            </a:r>
            <a:endParaRPr b="0" i="0" sz="1400" u="none" cap="none" strike="noStrike">
              <a:solidFill>
                <a:srgbClr val="000000"/>
              </a:solidFill>
              <a:latin typeface="Arial"/>
              <a:ea typeface="Arial"/>
              <a:cs typeface="Arial"/>
              <a:sym typeface="Arial"/>
            </a:endParaRPr>
          </a:p>
        </p:txBody>
      </p:sp>
      <p:sp>
        <p:nvSpPr>
          <p:cNvPr id="237" name="Google Shape;237;p3"/>
          <p:cNvSpPr txBox="1"/>
          <p:nvPr/>
        </p:nvSpPr>
        <p:spPr>
          <a:xfrm>
            <a:off x="2656448" y="5247700"/>
            <a:ext cx="2017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Poppins"/>
                <a:ea typeface="Poppins"/>
                <a:cs typeface="Poppins"/>
                <a:sym typeface="Poppins"/>
              </a:rPr>
              <a:t>Methodology</a:t>
            </a:r>
            <a:endParaRPr b="0" i="0" sz="2000" u="none" cap="none" strike="noStrike">
              <a:solidFill>
                <a:srgbClr val="F2F2F2"/>
              </a:solidFill>
              <a:latin typeface="Poppins"/>
              <a:ea typeface="Poppins"/>
              <a:cs typeface="Poppins"/>
              <a:sym typeface="Poppins"/>
            </a:endParaRPr>
          </a:p>
        </p:txBody>
      </p:sp>
      <p:sp>
        <p:nvSpPr>
          <p:cNvPr id="238" name="Google Shape;238;p3"/>
          <p:cNvSpPr txBox="1"/>
          <p:nvPr/>
        </p:nvSpPr>
        <p:spPr>
          <a:xfrm>
            <a:off x="9770075" y="5247700"/>
            <a:ext cx="933900" cy="400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Poppins"/>
                <a:ea typeface="Poppins"/>
                <a:cs typeface="Poppins"/>
                <a:sym typeface="Poppins"/>
              </a:rPr>
              <a:t>05:00</a:t>
            </a:r>
            <a:endParaRPr b="0" i="0" sz="2000" u="none" cap="none" strike="noStrike">
              <a:solidFill>
                <a:srgbClr val="F2F2F2"/>
              </a:solidFill>
              <a:latin typeface="Poppins"/>
              <a:ea typeface="Poppins"/>
              <a:cs typeface="Poppins"/>
              <a:sym typeface="Poppins"/>
            </a:endParaRPr>
          </a:p>
        </p:txBody>
      </p:sp>
      <p:sp>
        <p:nvSpPr>
          <p:cNvPr id="239" name="Google Shape;239;p3"/>
          <p:cNvSpPr txBox="1"/>
          <p:nvPr/>
        </p:nvSpPr>
        <p:spPr>
          <a:xfrm>
            <a:off x="2371793" y="5692994"/>
            <a:ext cx="33054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Open Sans"/>
                <a:ea typeface="Open Sans"/>
                <a:cs typeface="Open Sans"/>
                <a:sym typeface="Open Sans"/>
              </a:rPr>
              <a:t>5</a:t>
            </a:r>
            <a:endParaRPr b="0" i="0" sz="1400" u="none" cap="none" strike="noStrike">
              <a:solidFill>
                <a:srgbClr val="000000"/>
              </a:solidFill>
              <a:latin typeface="Arial"/>
              <a:ea typeface="Arial"/>
              <a:cs typeface="Arial"/>
              <a:sym typeface="Arial"/>
            </a:endParaRPr>
          </a:p>
        </p:txBody>
      </p:sp>
      <p:sp>
        <p:nvSpPr>
          <p:cNvPr id="240" name="Google Shape;240;p3"/>
          <p:cNvSpPr txBox="1"/>
          <p:nvPr/>
        </p:nvSpPr>
        <p:spPr>
          <a:xfrm>
            <a:off x="2656449" y="5708325"/>
            <a:ext cx="175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Poppins"/>
                <a:ea typeface="Poppins"/>
                <a:cs typeface="Poppins"/>
                <a:sym typeface="Poppins"/>
              </a:rPr>
              <a:t>Conclusions</a:t>
            </a:r>
            <a:endParaRPr b="0" i="0" sz="1400" u="none" cap="none" strike="noStrike">
              <a:solidFill>
                <a:srgbClr val="000000"/>
              </a:solidFill>
              <a:latin typeface="Poppins"/>
              <a:ea typeface="Poppins"/>
              <a:cs typeface="Poppins"/>
              <a:sym typeface="Poppins"/>
            </a:endParaRPr>
          </a:p>
        </p:txBody>
      </p:sp>
      <p:sp>
        <p:nvSpPr>
          <p:cNvPr id="241" name="Google Shape;241;p3"/>
          <p:cNvSpPr txBox="1"/>
          <p:nvPr/>
        </p:nvSpPr>
        <p:spPr>
          <a:xfrm>
            <a:off x="9770075" y="5708325"/>
            <a:ext cx="933900" cy="400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IN" sz="2000" u="none" cap="none" strike="noStrike">
                <a:solidFill>
                  <a:srgbClr val="F2F2F2"/>
                </a:solidFill>
                <a:latin typeface="Poppins"/>
                <a:ea typeface="Poppins"/>
                <a:cs typeface="Poppins"/>
                <a:sym typeface="Poppins"/>
              </a:rPr>
              <a:t>13:00</a:t>
            </a:r>
            <a:endParaRPr b="0" i="0" sz="2000" u="none" cap="none" strike="noStrike">
              <a:solidFill>
                <a:srgbClr val="F2F2F2"/>
              </a:solidFill>
              <a:latin typeface="Poppins"/>
              <a:ea typeface="Poppins"/>
              <a:cs typeface="Poppins"/>
              <a:sym typeface="Poppins"/>
            </a:endParaRPr>
          </a:p>
        </p:txBody>
      </p:sp>
      <p:sp>
        <p:nvSpPr>
          <p:cNvPr id="242" name="Google Shape;242;p3"/>
          <p:cNvSpPr/>
          <p:nvPr/>
        </p:nvSpPr>
        <p:spPr>
          <a:xfrm>
            <a:off x="2227510" y="1182871"/>
            <a:ext cx="1406053" cy="1406053"/>
          </a:xfrm>
          <a:prstGeom prst="roundRect">
            <a:avLst>
              <a:gd fmla="val 4975" name="adj"/>
            </a:avLst>
          </a:prstGeom>
          <a:solidFill>
            <a:srgbClr val="282828"/>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erson writing on a piece of paper&#10;&#10;Description automatically generated with medium confidence" id="243" name="Google Shape;243;p3"/>
          <p:cNvPicPr preferRelativeResize="0"/>
          <p:nvPr>
            <p:ph idx="2" type="pic"/>
          </p:nvPr>
        </p:nvPicPr>
        <p:blipFill rotWithShape="1">
          <a:blip r:embed="rId13">
            <a:alphaModFix/>
          </a:blip>
          <a:srcRect b="0" l="12500" r="12500" t="0"/>
          <a:stretch/>
        </p:blipFill>
        <p:spPr>
          <a:xfrm>
            <a:off x="2227510" y="1182871"/>
            <a:ext cx="1406053" cy="1406053"/>
          </a:xfrm>
          <a:prstGeom prst="rect">
            <a:avLst/>
          </a:prstGeom>
          <a:noFill/>
          <a:ln>
            <a:noFill/>
          </a:ln>
        </p:spPr>
      </p:pic>
      <p:sp>
        <p:nvSpPr>
          <p:cNvPr id="244" name="Google Shape;244;p3">
            <a:hlinkClick action="ppaction://hlinksldjump" r:id="rId14"/>
          </p:cNvPr>
          <p:cNvSpPr txBox="1"/>
          <p:nvPr/>
        </p:nvSpPr>
        <p:spPr>
          <a:xfrm>
            <a:off x="503551" y="2200874"/>
            <a:ext cx="87716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Out Data</a:t>
            </a:r>
            <a:endParaRPr b="0" i="0" sz="1400" u="none" cap="none" strike="noStrike">
              <a:solidFill>
                <a:srgbClr val="000000"/>
              </a:solidFill>
              <a:latin typeface="Arial"/>
              <a:ea typeface="Arial"/>
              <a:cs typeface="Arial"/>
              <a:sym typeface="Arial"/>
            </a:endParaRPr>
          </a:p>
        </p:txBody>
      </p:sp>
      <p:grpSp>
        <p:nvGrpSpPr>
          <p:cNvPr id="245" name="Google Shape;245;p3"/>
          <p:cNvGrpSpPr/>
          <p:nvPr/>
        </p:nvGrpSpPr>
        <p:grpSpPr>
          <a:xfrm>
            <a:off x="237678" y="2214773"/>
            <a:ext cx="203670" cy="203670"/>
            <a:chOff x="431322" y="2214773"/>
            <a:chExt cx="203670" cy="203670"/>
          </a:xfrm>
        </p:grpSpPr>
        <p:sp>
          <p:nvSpPr>
            <p:cNvPr id="246" name="Google Shape;246;p3">
              <a:hlinkClick action="ppaction://hlinksldjump" r:id="rId15"/>
            </p:cNvPr>
            <p:cNvSpPr/>
            <p:nvPr/>
          </p:nvSpPr>
          <p:spPr>
            <a:xfrm>
              <a:off x="431322" y="2214773"/>
              <a:ext cx="203670" cy="20367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247" name="Google Shape;247;p3">
              <a:hlinkClick action="ppaction://hlinksldjump" r:id="rId16"/>
            </p:cNvPr>
            <p:cNvPicPr preferRelativeResize="0"/>
            <p:nvPr/>
          </p:nvPicPr>
          <p:blipFill rotWithShape="1">
            <a:blip r:embed="rId17">
              <a:alphaModFix/>
            </a:blip>
            <a:srcRect b="0" l="0" r="0" t="0"/>
            <a:stretch/>
          </p:blipFill>
          <p:spPr>
            <a:xfrm>
              <a:off x="472263" y="2255714"/>
              <a:ext cx="121788" cy="121788"/>
            </a:xfrm>
            <a:prstGeom prst="rect">
              <a:avLst/>
            </a:prstGeom>
            <a:noFill/>
            <a:ln>
              <a:noFill/>
            </a:ln>
          </p:spPr>
        </p:pic>
      </p:grpSp>
      <p:sp>
        <p:nvSpPr>
          <p:cNvPr id="248" name="Google Shape;248;p3">
            <a:hlinkClick action="ppaction://hlinksldjump" r:id="rId18"/>
          </p:cNvPr>
          <p:cNvSpPr txBox="1"/>
          <p:nvPr/>
        </p:nvSpPr>
        <p:spPr>
          <a:xfrm>
            <a:off x="503552" y="1676483"/>
            <a:ext cx="105089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1602" name="Shape 1602"/>
        <p:cNvGrpSpPr/>
        <p:nvPr/>
      </p:nvGrpSpPr>
      <p:grpSpPr>
        <a:xfrm>
          <a:off x="0" y="0"/>
          <a:ext cx="0" cy="0"/>
          <a:chOff x="0" y="0"/>
          <a:chExt cx="0" cy="0"/>
        </a:xfrm>
      </p:grpSpPr>
      <p:sp>
        <p:nvSpPr>
          <p:cNvPr id="1603" name="Google Shape;1603;g1b68ecf4afa_0_1099"/>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1604" name="Google Shape;1604;g1b68ecf4afa_0_1099"/>
          <p:cNvGrpSpPr/>
          <p:nvPr/>
        </p:nvGrpSpPr>
        <p:grpSpPr>
          <a:xfrm>
            <a:off x="400070" y="221666"/>
            <a:ext cx="361219" cy="70242"/>
            <a:chOff x="249382" y="221673"/>
            <a:chExt cx="234497" cy="45600"/>
          </a:xfrm>
        </p:grpSpPr>
        <p:sp>
          <p:nvSpPr>
            <p:cNvPr id="1605" name="Google Shape;1605;g1b68ecf4afa_0_1099"/>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6" name="Google Shape;1606;g1b68ecf4afa_0_1099"/>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7" name="Google Shape;1607;g1b68ecf4afa_0_1099"/>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608" name="Google Shape;1608;g1b68ecf4afa_0_1099"/>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9" name="Google Shape;1609;g1b68ecf4afa_0_1099"/>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610" name="Google Shape;1610;g1b68ecf4afa_0_1099"/>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1" name="Google Shape;1611;g1b68ecf4afa_0_1099"/>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2" name="Google Shape;1612;g1b68ecf4afa_0_1099"/>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3" name="Google Shape;1613;g1b68ecf4afa_0_1099"/>
          <p:cNvSpPr txBox="1"/>
          <p:nvPr/>
        </p:nvSpPr>
        <p:spPr>
          <a:xfrm>
            <a:off x="2041350" y="594502"/>
            <a:ext cx="48639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sp>
        <p:nvSpPr>
          <p:cNvPr id="1614" name="Google Shape;1614;g1b68ecf4afa_0_1099"/>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5" name="Google Shape;1615;g1b68ecf4afa_0_1099"/>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6" name="Google Shape;1616;g1b68ecf4afa_0_1099"/>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7" name="Google Shape;1617;g1b68ecf4afa_0_1099"/>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8" name="Google Shape;1618;g1b68ecf4afa_0_1099">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9" name="Google Shape;1619;g1b68ecf4afa_0_1099">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620" name="Google Shape;1620;g1b68ecf4afa_0_1099">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621" name="Google Shape;1621;g1b68ecf4afa_0_1099"/>
          <p:cNvGrpSpPr/>
          <p:nvPr/>
        </p:nvGrpSpPr>
        <p:grpSpPr>
          <a:xfrm>
            <a:off x="237678" y="1764517"/>
            <a:ext cx="177883" cy="206002"/>
            <a:chOff x="431322" y="1764517"/>
            <a:chExt cx="177883" cy="206002"/>
          </a:xfrm>
        </p:grpSpPr>
        <p:sp>
          <p:nvSpPr>
            <p:cNvPr id="1622" name="Google Shape;1622;g1b68ecf4afa_0_1099">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623" name="Google Shape;1623;g1b68ecf4afa_0_1099">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624" name="Google Shape;1624;g1b68ecf4afa_0_1099">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1625" name="Google Shape;1625;g1b68ecf4afa_0_1099"/>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1626" name="Google Shape;1626;g1b68ecf4afa_0_1099"/>
          <p:cNvGrpSpPr/>
          <p:nvPr/>
        </p:nvGrpSpPr>
        <p:grpSpPr>
          <a:xfrm>
            <a:off x="237678" y="2214773"/>
            <a:ext cx="203700" cy="203700"/>
            <a:chOff x="431322" y="2214773"/>
            <a:chExt cx="203700" cy="203700"/>
          </a:xfrm>
        </p:grpSpPr>
        <p:sp>
          <p:nvSpPr>
            <p:cNvPr id="1627" name="Google Shape;1627;g1b68ecf4afa_0_1099"/>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628" name="Google Shape;1628;g1b68ecf4afa_0_1099"/>
            <p:cNvPicPr preferRelativeResize="0"/>
            <p:nvPr/>
          </p:nvPicPr>
          <p:blipFill rotWithShape="1">
            <a:blip r:embed="rId9">
              <a:alphaModFix/>
            </a:blip>
            <a:srcRect b="0" l="0" r="0" t="0"/>
            <a:stretch/>
          </p:blipFill>
          <p:spPr>
            <a:xfrm>
              <a:off x="472263" y="2255714"/>
              <a:ext cx="121788" cy="121788"/>
            </a:xfrm>
            <a:prstGeom prst="rect">
              <a:avLst/>
            </a:prstGeom>
            <a:noFill/>
            <a:ln>
              <a:noFill/>
            </a:ln>
          </p:spPr>
        </p:pic>
      </p:grpSp>
      <p:grpSp>
        <p:nvGrpSpPr>
          <p:cNvPr id="1629" name="Google Shape;1629;g1b68ecf4afa_0_1099"/>
          <p:cNvGrpSpPr/>
          <p:nvPr/>
        </p:nvGrpSpPr>
        <p:grpSpPr>
          <a:xfrm>
            <a:off x="237692" y="2660278"/>
            <a:ext cx="203692" cy="203692"/>
            <a:chOff x="431321" y="3254199"/>
            <a:chExt cx="265500" cy="265500"/>
          </a:xfrm>
        </p:grpSpPr>
        <p:sp>
          <p:nvSpPr>
            <p:cNvPr id="1630" name="Google Shape;1630;g1b68ecf4afa_0_1099"/>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631" name="Google Shape;1631;g1b68ecf4afa_0_1099"/>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32" name="Google Shape;1632;g1b68ecf4afa_0_1099"/>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633" name="Google Shape;1633;g1b68ecf4afa_0_1099"/>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1634" name="Google Shape;1634;g1b68ecf4afa_0_1099"/>
          <p:cNvGrpSpPr/>
          <p:nvPr/>
        </p:nvGrpSpPr>
        <p:grpSpPr>
          <a:xfrm>
            <a:off x="2161181" y="195309"/>
            <a:ext cx="297955" cy="297955"/>
            <a:chOff x="8892506" y="664914"/>
            <a:chExt cx="209400" cy="209400"/>
          </a:xfrm>
        </p:grpSpPr>
        <p:sp>
          <p:nvSpPr>
            <p:cNvPr id="1635" name="Google Shape;1635;g1b68ecf4afa_0_1099">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636" name="Google Shape;1636;g1b68ecf4afa_0_1099">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37" name="Google Shape;1637;g1b68ecf4afa_0_1099"/>
          <p:cNvGrpSpPr/>
          <p:nvPr/>
        </p:nvGrpSpPr>
        <p:grpSpPr>
          <a:xfrm flipH="1">
            <a:off x="2568241" y="195309"/>
            <a:ext cx="297955" cy="297955"/>
            <a:chOff x="8892506" y="664914"/>
            <a:chExt cx="209400" cy="209400"/>
          </a:xfrm>
        </p:grpSpPr>
        <p:sp>
          <p:nvSpPr>
            <p:cNvPr id="1638" name="Google Shape;1638;g1b68ecf4afa_0_1099">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639" name="Google Shape;1639;g1b68ecf4afa_0_1099">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40" name="Google Shape;1640;g1b68ecf4afa_0_1099">
            <a:hlinkClick action="ppaction://hlinksldjump" r:id="rId10"/>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1" name="Google Shape;1641;g1b68ecf4afa_0_1099"/>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642" name="Google Shape;1642;g1b68ecf4afa_0_1099"/>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3" name="Google Shape;1643;g1b68ecf4afa_0_1099"/>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644" name="Google Shape;1644;g1b68ecf4afa_0_1099"/>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5" name="Google Shape;1645;g1b68ecf4afa_0_1099">
            <a:hlinkClick action="ppaction://hlinksldjump" r:id="rId11"/>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646" name="Google Shape;1646;g1b68ecf4afa_0_1099"/>
          <p:cNvSpPr txBox="1"/>
          <p:nvPr/>
        </p:nvSpPr>
        <p:spPr>
          <a:xfrm>
            <a:off x="2096625" y="2313050"/>
            <a:ext cx="9834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647" name="Google Shape;1647;g1b68ecf4afa_0_1099"/>
          <p:cNvPicPr preferRelativeResize="0"/>
          <p:nvPr/>
        </p:nvPicPr>
        <p:blipFill rotWithShape="1">
          <a:blip r:embed="rId12">
            <a:alphaModFix/>
          </a:blip>
          <a:srcRect b="0" l="0" r="0" t="0"/>
          <a:stretch/>
        </p:blipFill>
        <p:spPr>
          <a:xfrm>
            <a:off x="2122213" y="1970513"/>
            <a:ext cx="4702174" cy="2508776"/>
          </a:xfrm>
          <a:prstGeom prst="rect">
            <a:avLst/>
          </a:prstGeom>
          <a:noFill/>
          <a:ln>
            <a:noFill/>
          </a:ln>
        </p:spPr>
      </p:pic>
      <p:sp>
        <p:nvSpPr>
          <p:cNvPr id="1648" name="Google Shape;1648;g1b68ecf4afa_0_1099"/>
          <p:cNvSpPr txBox="1"/>
          <p:nvPr/>
        </p:nvSpPr>
        <p:spPr>
          <a:xfrm>
            <a:off x="2485650" y="4711575"/>
            <a:ext cx="417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Poppins"/>
                <a:ea typeface="Poppins"/>
                <a:cs typeface="Poppins"/>
                <a:sym typeface="Poppins"/>
              </a:rPr>
              <a:t>Top 10 most common tracks</a:t>
            </a:r>
            <a:endParaRPr b="0" i="0" sz="1400" u="none" cap="none" strike="noStrike">
              <a:solidFill>
                <a:schemeClr val="lt1"/>
              </a:solidFill>
              <a:latin typeface="Poppins"/>
              <a:ea typeface="Poppins"/>
              <a:cs typeface="Poppins"/>
              <a:sym typeface="Poppins"/>
            </a:endParaRPr>
          </a:p>
        </p:txBody>
      </p:sp>
      <p:pic>
        <p:nvPicPr>
          <p:cNvPr id="1649" name="Google Shape;1649;g1b68ecf4afa_0_1099"/>
          <p:cNvPicPr preferRelativeResize="0"/>
          <p:nvPr/>
        </p:nvPicPr>
        <p:blipFill rotWithShape="1">
          <a:blip r:embed="rId13">
            <a:alphaModFix/>
          </a:blip>
          <a:srcRect b="0" l="0" r="0" t="0"/>
          <a:stretch/>
        </p:blipFill>
        <p:spPr>
          <a:xfrm>
            <a:off x="6985639" y="1970519"/>
            <a:ext cx="4702162" cy="2508776"/>
          </a:xfrm>
          <a:prstGeom prst="rect">
            <a:avLst/>
          </a:prstGeom>
          <a:noFill/>
          <a:ln>
            <a:noFill/>
          </a:ln>
        </p:spPr>
      </p:pic>
      <p:sp>
        <p:nvSpPr>
          <p:cNvPr id="1650" name="Google Shape;1650;g1b68ecf4afa_0_1099"/>
          <p:cNvSpPr txBox="1"/>
          <p:nvPr/>
        </p:nvSpPr>
        <p:spPr>
          <a:xfrm>
            <a:off x="7250075" y="4711575"/>
            <a:ext cx="417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Poppins"/>
                <a:ea typeface="Poppins"/>
                <a:cs typeface="Poppins"/>
                <a:sym typeface="Poppins"/>
              </a:rPr>
              <a:t>Top 10 tracks with the longest duration</a:t>
            </a:r>
            <a:endParaRPr b="0" i="0" sz="1400" u="none" cap="none" strike="noStrike">
              <a:solidFill>
                <a:schemeClr val="lt1"/>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1654" name="Shape 1654"/>
        <p:cNvGrpSpPr/>
        <p:nvPr/>
      </p:nvGrpSpPr>
      <p:grpSpPr>
        <a:xfrm>
          <a:off x="0" y="0"/>
          <a:ext cx="0" cy="0"/>
          <a:chOff x="0" y="0"/>
          <a:chExt cx="0" cy="0"/>
        </a:xfrm>
      </p:grpSpPr>
      <p:sp>
        <p:nvSpPr>
          <p:cNvPr id="1655" name="Google Shape;1655;g216e92170fa_2_69"/>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1656" name="Google Shape;1656;g216e92170fa_2_69"/>
          <p:cNvGrpSpPr/>
          <p:nvPr/>
        </p:nvGrpSpPr>
        <p:grpSpPr>
          <a:xfrm>
            <a:off x="400070" y="221666"/>
            <a:ext cx="361219" cy="70242"/>
            <a:chOff x="249382" y="221673"/>
            <a:chExt cx="234497" cy="45600"/>
          </a:xfrm>
        </p:grpSpPr>
        <p:sp>
          <p:nvSpPr>
            <p:cNvPr id="1657" name="Google Shape;1657;g216e92170fa_2_69"/>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8" name="Google Shape;1658;g216e92170fa_2_69"/>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9" name="Google Shape;1659;g216e92170fa_2_69"/>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660" name="Google Shape;1660;g216e92170fa_2_69"/>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1" name="Google Shape;1661;g216e92170fa_2_69"/>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662" name="Google Shape;1662;g216e92170fa_2_69"/>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3" name="Google Shape;1663;g216e92170fa_2_69"/>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4" name="Google Shape;1664;g216e92170fa_2_69"/>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5" name="Google Shape;1665;g216e92170fa_2_69"/>
          <p:cNvSpPr txBox="1"/>
          <p:nvPr/>
        </p:nvSpPr>
        <p:spPr>
          <a:xfrm>
            <a:off x="2677800" y="599638"/>
            <a:ext cx="9514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000" u="none" cap="none" strike="noStrike">
                <a:solidFill>
                  <a:srgbClr val="1ED760"/>
                </a:solidFill>
                <a:latin typeface="Poppins Medium"/>
                <a:ea typeface="Poppins Medium"/>
                <a:cs typeface="Poppins Medium"/>
                <a:sym typeface="Poppins Medium"/>
              </a:rPr>
              <a:t>Data Visualization: Clustering</a:t>
            </a:r>
            <a:endParaRPr b="0" i="0" sz="1000" u="none" cap="none" strike="noStrike">
              <a:solidFill>
                <a:srgbClr val="000000"/>
              </a:solidFill>
              <a:latin typeface="Arial"/>
              <a:ea typeface="Arial"/>
              <a:cs typeface="Arial"/>
              <a:sym typeface="Arial"/>
            </a:endParaRPr>
          </a:p>
        </p:txBody>
      </p:sp>
      <p:sp>
        <p:nvSpPr>
          <p:cNvPr id="1666" name="Google Shape;1666;g216e92170fa_2_69"/>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7" name="Google Shape;1667;g216e92170fa_2_69"/>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8" name="Google Shape;1668;g216e92170fa_2_69"/>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9" name="Google Shape;1669;g216e92170fa_2_69"/>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670" name="Google Shape;1670;g216e92170fa_2_69"/>
          <p:cNvCxnSpPr/>
          <p:nvPr/>
        </p:nvCxnSpPr>
        <p:spPr>
          <a:xfrm>
            <a:off x="2222701" y="2138076"/>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1671" name="Google Shape;1671;g216e92170fa_2_69"/>
          <p:cNvGrpSpPr/>
          <p:nvPr/>
        </p:nvGrpSpPr>
        <p:grpSpPr>
          <a:xfrm>
            <a:off x="2217611" y="1695702"/>
            <a:ext cx="313073" cy="246567"/>
            <a:chOff x="3309834" y="2990826"/>
            <a:chExt cx="313073" cy="246567"/>
          </a:xfrm>
        </p:grpSpPr>
        <p:sp>
          <p:nvSpPr>
            <p:cNvPr id="1672" name="Google Shape;1672;g216e92170fa_2_69"/>
            <p:cNvSpPr/>
            <p:nvPr/>
          </p:nvSpPr>
          <p:spPr>
            <a:xfrm>
              <a:off x="3407028" y="2999226"/>
              <a:ext cx="215879" cy="23816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dd with solid fill" id="1673" name="Google Shape;1673;g216e92170fa_2_69"/>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1674" name="Google Shape;1674;g216e92170fa_2_69"/>
          <p:cNvGrpSpPr/>
          <p:nvPr/>
        </p:nvGrpSpPr>
        <p:grpSpPr>
          <a:xfrm>
            <a:off x="2760068" y="1803194"/>
            <a:ext cx="234497" cy="45600"/>
            <a:chOff x="249382" y="221673"/>
            <a:chExt cx="234497" cy="45600"/>
          </a:xfrm>
        </p:grpSpPr>
        <p:sp>
          <p:nvSpPr>
            <p:cNvPr id="1675" name="Google Shape;1675;g216e92170fa_2_69"/>
            <p:cNvSpPr/>
            <p:nvPr/>
          </p:nvSpPr>
          <p:spPr>
            <a:xfrm>
              <a:off x="24938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6" name="Google Shape;1676;g216e92170fa_2_69"/>
            <p:cNvSpPr/>
            <p:nvPr/>
          </p:nvSpPr>
          <p:spPr>
            <a:xfrm>
              <a:off x="34463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7" name="Google Shape;1677;g216e92170fa_2_69"/>
            <p:cNvSpPr/>
            <p:nvPr/>
          </p:nvSpPr>
          <p:spPr>
            <a:xfrm>
              <a:off x="438279"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678" name="Google Shape;1678;g216e92170fa_2_69">
            <a:hlinkClick action="ppaction://hlinksldjump" r:id="rId4"/>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9" name="Google Shape;1679;g216e92170fa_2_69">
            <a:hlinkClick action="ppaction://hlinksldjump" r:id="rId5"/>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680" name="Google Shape;1680;g216e92170fa_2_69">
            <a:hlinkClick action="ppaction://hlinksldjump" r:id="rId6"/>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681" name="Google Shape;1681;g216e92170fa_2_69"/>
          <p:cNvGrpSpPr/>
          <p:nvPr/>
        </p:nvGrpSpPr>
        <p:grpSpPr>
          <a:xfrm>
            <a:off x="237678" y="1764517"/>
            <a:ext cx="177883" cy="206002"/>
            <a:chOff x="431322" y="1764517"/>
            <a:chExt cx="177883" cy="206002"/>
          </a:xfrm>
        </p:grpSpPr>
        <p:sp>
          <p:nvSpPr>
            <p:cNvPr id="1682" name="Google Shape;1682;g216e92170fa_2_69">
              <a:hlinkClick action="ppaction://hlinksldjump" r:id="rId7"/>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683" name="Google Shape;1683;g216e92170fa_2_69">
              <a:hlinkClick action="ppaction://hlinksldjump" r:id="rId8"/>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684" name="Google Shape;1684;g216e92170fa_2_69">
              <a:hlinkClick action="ppaction://hlinksldjump" r:id="rId9"/>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1685" name="Google Shape;1685;g216e92170fa_2_69"/>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1686" name="Google Shape;1686;g216e92170fa_2_69"/>
          <p:cNvGrpSpPr/>
          <p:nvPr/>
        </p:nvGrpSpPr>
        <p:grpSpPr>
          <a:xfrm>
            <a:off x="237678" y="2214773"/>
            <a:ext cx="203700" cy="203700"/>
            <a:chOff x="431322" y="2214773"/>
            <a:chExt cx="203700" cy="203700"/>
          </a:xfrm>
        </p:grpSpPr>
        <p:sp>
          <p:nvSpPr>
            <p:cNvPr id="1687" name="Google Shape;1687;g216e92170fa_2_69"/>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688" name="Google Shape;1688;g216e92170fa_2_69"/>
            <p:cNvPicPr preferRelativeResize="0"/>
            <p:nvPr/>
          </p:nvPicPr>
          <p:blipFill rotWithShape="1">
            <a:blip r:embed="rId10">
              <a:alphaModFix/>
            </a:blip>
            <a:srcRect b="0" l="0" r="0" t="0"/>
            <a:stretch/>
          </p:blipFill>
          <p:spPr>
            <a:xfrm>
              <a:off x="472263" y="2255714"/>
              <a:ext cx="121788" cy="121788"/>
            </a:xfrm>
            <a:prstGeom prst="rect">
              <a:avLst/>
            </a:prstGeom>
            <a:noFill/>
            <a:ln>
              <a:noFill/>
            </a:ln>
          </p:spPr>
        </p:pic>
      </p:grpSp>
      <p:grpSp>
        <p:nvGrpSpPr>
          <p:cNvPr id="1689" name="Google Shape;1689;g216e92170fa_2_69"/>
          <p:cNvGrpSpPr/>
          <p:nvPr/>
        </p:nvGrpSpPr>
        <p:grpSpPr>
          <a:xfrm>
            <a:off x="237692" y="2660278"/>
            <a:ext cx="203692" cy="203692"/>
            <a:chOff x="431321" y="3254199"/>
            <a:chExt cx="265500" cy="265500"/>
          </a:xfrm>
        </p:grpSpPr>
        <p:sp>
          <p:nvSpPr>
            <p:cNvPr id="1690" name="Google Shape;1690;g216e92170fa_2_69"/>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691" name="Google Shape;1691;g216e92170fa_2_69"/>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92" name="Google Shape;1692;g216e92170fa_2_69"/>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693" name="Google Shape;1693;g216e92170fa_2_69"/>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1694" name="Google Shape;1694;g216e92170fa_2_69"/>
          <p:cNvGrpSpPr/>
          <p:nvPr/>
        </p:nvGrpSpPr>
        <p:grpSpPr>
          <a:xfrm>
            <a:off x="2161181" y="195309"/>
            <a:ext cx="297955" cy="297955"/>
            <a:chOff x="8892506" y="664914"/>
            <a:chExt cx="209400" cy="209400"/>
          </a:xfrm>
        </p:grpSpPr>
        <p:sp>
          <p:nvSpPr>
            <p:cNvPr id="1695" name="Google Shape;1695;g216e92170fa_2_69">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696" name="Google Shape;1696;g216e92170fa_2_69">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97" name="Google Shape;1697;g216e92170fa_2_69"/>
          <p:cNvGrpSpPr/>
          <p:nvPr/>
        </p:nvGrpSpPr>
        <p:grpSpPr>
          <a:xfrm flipH="1">
            <a:off x="2568241" y="195309"/>
            <a:ext cx="297955" cy="297955"/>
            <a:chOff x="8892506" y="664914"/>
            <a:chExt cx="209400" cy="209400"/>
          </a:xfrm>
        </p:grpSpPr>
        <p:sp>
          <p:nvSpPr>
            <p:cNvPr id="1698" name="Google Shape;1698;g216e92170fa_2_69">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699" name="Google Shape;1699;g216e92170fa_2_69">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00" name="Google Shape;1700;g216e92170fa_2_69">
            <a:hlinkClick action="ppaction://hlinksldjump" r:id="rId11"/>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1" name="Google Shape;1701;g216e92170fa_2_69"/>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702" name="Google Shape;1702;g216e92170fa_2_69"/>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3" name="Google Shape;1703;g216e92170fa_2_69"/>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704" name="Google Shape;1704;g216e92170fa_2_69"/>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5" name="Google Shape;1705;g216e92170fa_2_69">
            <a:hlinkClick action="ppaction://hlinksldjump" r:id="rId12"/>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1706" name="Google Shape;1706;g216e92170fa_2_69"/>
          <p:cNvSpPr txBox="1"/>
          <p:nvPr/>
        </p:nvSpPr>
        <p:spPr>
          <a:xfrm>
            <a:off x="2096625" y="2313050"/>
            <a:ext cx="9834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07" name="Google Shape;1707;g216e92170fa_2_69"/>
          <p:cNvSpPr txBox="1"/>
          <p:nvPr/>
        </p:nvSpPr>
        <p:spPr>
          <a:xfrm>
            <a:off x="3959950" y="6211050"/>
            <a:ext cx="5723100" cy="4464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Poppins"/>
              <a:buChar char="●"/>
            </a:pPr>
            <a:r>
              <a:rPr b="0" i="0" lang="en-IN" sz="1700" u="none" cap="none" strike="noStrike">
                <a:solidFill>
                  <a:schemeClr val="lt1"/>
                </a:solidFill>
                <a:latin typeface="Poppins"/>
                <a:ea typeface="Poppins"/>
                <a:cs typeface="Poppins"/>
                <a:sym typeface="Poppins"/>
              </a:rPr>
              <a:t>Clustering using k-means (3 and 5 clusters)</a:t>
            </a:r>
            <a:endParaRPr b="0" i="0" sz="1700" u="none" cap="none" strike="noStrike">
              <a:solidFill>
                <a:schemeClr val="lt1"/>
              </a:solidFill>
              <a:latin typeface="Poppins"/>
              <a:ea typeface="Poppins"/>
              <a:cs typeface="Poppins"/>
              <a:sym typeface="Poppins"/>
            </a:endParaRPr>
          </a:p>
        </p:txBody>
      </p:sp>
      <p:pic>
        <p:nvPicPr>
          <p:cNvPr id="1708" name="Google Shape;1708;g216e92170fa_2_69"/>
          <p:cNvPicPr preferRelativeResize="0"/>
          <p:nvPr/>
        </p:nvPicPr>
        <p:blipFill rotWithShape="1">
          <a:blip r:embed="rId13">
            <a:alphaModFix/>
          </a:blip>
          <a:srcRect b="0" l="0" r="0" t="0"/>
          <a:stretch/>
        </p:blipFill>
        <p:spPr>
          <a:xfrm>
            <a:off x="6949300" y="2510350"/>
            <a:ext cx="4411648" cy="3578502"/>
          </a:xfrm>
          <a:prstGeom prst="rect">
            <a:avLst/>
          </a:prstGeom>
          <a:noFill/>
          <a:ln>
            <a:noFill/>
          </a:ln>
        </p:spPr>
      </p:pic>
      <p:pic>
        <p:nvPicPr>
          <p:cNvPr id="1709" name="Google Shape;1709;g216e92170fa_2_69"/>
          <p:cNvPicPr preferRelativeResize="0"/>
          <p:nvPr/>
        </p:nvPicPr>
        <p:blipFill rotWithShape="1">
          <a:blip r:embed="rId14">
            <a:alphaModFix/>
          </a:blip>
          <a:srcRect b="0" l="0" r="0" t="0"/>
          <a:stretch/>
        </p:blipFill>
        <p:spPr>
          <a:xfrm>
            <a:off x="2419475" y="2510350"/>
            <a:ext cx="4315151" cy="3578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00" scaled="0"/>
        </a:gradFill>
      </p:bgPr>
    </p:bg>
    <p:spTree>
      <p:nvGrpSpPr>
        <p:cNvPr id="1713" name="Shape 1713"/>
        <p:cNvGrpSpPr/>
        <p:nvPr/>
      </p:nvGrpSpPr>
      <p:grpSpPr>
        <a:xfrm>
          <a:off x="0" y="0"/>
          <a:ext cx="0" cy="0"/>
          <a:chOff x="0" y="0"/>
          <a:chExt cx="0" cy="0"/>
        </a:xfrm>
      </p:grpSpPr>
      <p:sp>
        <p:nvSpPr>
          <p:cNvPr id="1714" name="Google Shape;1714;p5"/>
          <p:cNvSpPr/>
          <p:nvPr/>
        </p:nvSpPr>
        <p:spPr>
          <a:xfrm>
            <a:off x="-14159" y="0"/>
            <a:ext cx="1963797" cy="6874623"/>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1715" name="Google Shape;1715;p5"/>
          <p:cNvGrpSpPr/>
          <p:nvPr/>
        </p:nvGrpSpPr>
        <p:grpSpPr>
          <a:xfrm>
            <a:off x="400078" y="221673"/>
            <a:ext cx="361410" cy="70427"/>
            <a:chOff x="249382" y="221673"/>
            <a:chExt cx="234616" cy="45719"/>
          </a:xfrm>
        </p:grpSpPr>
        <p:sp>
          <p:nvSpPr>
            <p:cNvPr id="1716" name="Google Shape;1716;p5"/>
            <p:cNvSpPr/>
            <p:nvPr/>
          </p:nvSpPr>
          <p:spPr>
            <a:xfrm>
              <a:off x="249382"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7" name="Google Shape;1717;p5"/>
            <p:cNvSpPr/>
            <p:nvPr/>
          </p:nvSpPr>
          <p:spPr>
            <a:xfrm>
              <a:off x="344632"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8" name="Google Shape;1718;p5"/>
            <p:cNvSpPr/>
            <p:nvPr/>
          </p:nvSpPr>
          <p:spPr>
            <a:xfrm>
              <a:off x="438279"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719" name="Google Shape;1719;p5"/>
          <p:cNvSpPr/>
          <p:nvPr/>
        </p:nvSpPr>
        <p:spPr>
          <a:xfrm>
            <a:off x="10428440" y="197299"/>
            <a:ext cx="1363509" cy="297947"/>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0" name="Google Shape;1720;p5"/>
          <p:cNvSpPr txBox="1"/>
          <p:nvPr/>
        </p:nvSpPr>
        <p:spPr>
          <a:xfrm>
            <a:off x="10659597" y="232101"/>
            <a:ext cx="79220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1721" name="Google Shape;1721;p5"/>
          <p:cNvSpPr/>
          <p:nvPr/>
        </p:nvSpPr>
        <p:spPr>
          <a:xfrm>
            <a:off x="10465928" y="225186"/>
            <a:ext cx="238127" cy="238127"/>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2" name="Google Shape;1722;p5"/>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3" name="Google Shape;1723;p5"/>
          <p:cNvSpPr/>
          <p:nvPr/>
        </p:nvSpPr>
        <p:spPr>
          <a:xfrm rot="3600000">
            <a:off x="11583174" y="291430"/>
            <a:ext cx="86542" cy="74605"/>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4" name="Google Shape;1724;p5"/>
          <p:cNvSpPr/>
          <p:nvPr/>
        </p:nvSpPr>
        <p:spPr>
          <a:xfrm>
            <a:off x="1963797" y="1498966"/>
            <a:ext cx="10228203" cy="5359034"/>
          </a:xfrm>
          <a:prstGeom prst="rect">
            <a:avLst/>
          </a:prstGeom>
          <a:gradFill>
            <a:gsLst>
              <a:gs pos="0">
                <a:srgbClr val="202020"/>
              </a:gs>
              <a:gs pos="73000">
                <a:srgbClr val="121212"/>
              </a:gs>
              <a:gs pos="100000">
                <a:srgbClr val="121212"/>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5" name="Google Shape;1725;p5"/>
          <p:cNvSpPr txBox="1"/>
          <p:nvPr/>
        </p:nvSpPr>
        <p:spPr>
          <a:xfrm>
            <a:off x="2041350" y="594502"/>
            <a:ext cx="2733441"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Our Data</a:t>
            </a:r>
            <a:endParaRPr b="0" i="0" sz="1400" u="none" cap="none" strike="noStrike">
              <a:solidFill>
                <a:srgbClr val="000000"/>
              </a:solidFill>
              <a:latin typeface="Arial"/>
              <a:ea typeface="Arial"/>
              <a:cs typeface="Arial"/>
              <a:sym typeface="Arial"/>
            </a:endParaRPr>
          </a:p>
        </p:txBody>
      </p:sp>
      <p:sp>
        <p:nvSpPr>
          <p:cNvPr id="1726" name="Google Shape;1726;p5"/>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7" name="Google Shape;1727;p5"/>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8" name="Google Shape;1728;p5"/>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9" name="Google Shape;1729;p5"/>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730" name="Google Shape;1730;p5"/>
          <p:cNvCxnSpPr/>
          <p:nvPr/>
        </p:nvCxnSpPr>
        <p:spPr>
          <a:xfrm>
            <a:off x="2222701" y="2138076"/>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1731" name="Google Shape;1731;p5"/>
          <p:cNvGrpSpPr/>
          <p:nvPr/>
        </p:nvGrpSpPr>
        <p:grpSpPr>
          <a:xfrm>
            <a:off x="2217611" y="1695702"/>
            <a:ext cx="313036" cy="246527"/>
            <a:chOff x="3309834" y="2990826"/>
            <a:chExt cx="313036" cy="246527"/>
          </a:xfrm>
        </p:grpSpPr>
        <p:sp>
          <p:nvSpPr>
            <p:cNvPr id="1732" name="Google Shape;1732;p5"/>
            <p:cNvSpPr/>
            <p:nvPr/>
          </p:nvSpPr>
          <p:spPr>
            <a:xfrm>
              <a:off x="3407028" y="2999226"/>
              <a:ext cx="215842" cy="23812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dd with solid fill" id="1733" name="Google Shape;1733;p5"/>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1734" name="Google Shape;1734;p5"/>
          <p:cNvGrpSpPr/>
          <p:nvPr/>
        </p:nvGrpSpPr>
        <p:grpSpPr>
          <a:xfrm>
            <a:off x="2760068" y="1803194"/>
            <a:ext cx="234616" cy="45719"/>
            <a:chOff x="249382" y="221673"/>
            <a:chExt cx="234616" cy="45719"/>
          </a:xfrm>
        </p:grpSpPr>
        <p:sp>
          <p:nvSpPr>
            <p:cNvPr id="1735" name="Google Shape;1735;p5"/>
            <p:cNvSpPr/>
            <p:nvPr/>
          </p:nvSpPr>
          <p:spPr>
            <a:xfrm>
              <a:off x="249382" y="221673"/>
              <a:ext cx="45719" cy="45719"/>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6" name="Google Shape;1736;p5"/>
            <p:cNvSpPr/>
            <p:nvPr/>
          </p:nvSpPr>
          <p:spPr>
            <a:xfrm>
              <a:off x="344632" y="221673"/>
              <a:ext cx="45719" cy="45719"/>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7" name="Google Shape;1737;p5"/>
            <p:cNvSpPr/>
            <p:nvPr/>
          </p:nvSpPr>
          <p:spPr>
            <a:xfrm>
              <a:off x="438279" y="221673"/>
              <a:ext cx="45719" cy="45719"/>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738" name="Google Shape;1738;p5"/>
          <p:cNvSpPr txBox="1"/>
          <p:nvPr/>
        </p:nvSpPr>
        <p:spPr>
          <a:xfrm>
            <a:off x="2154905" y="2273100"/>
            <a:ext cx="9477000" cy="397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lt1"/>
                </a:solidFill>
                <a:latin typeface="Calibri"/>
                <a:ea typeface="Calibri"/>
                <a:cs typeface="Calibri"/>
                <a:sym typeface="Calibri"/>
              </a:rPr>
              <a:t>Dataset.csv (</a:t>
            </a:r>
            <a:r>
              <a:rPr b="0" i="0" lang="en-IN" sz="1800" u="none" cap="none" strike="noStrike">
                <a:solidFill>
                  <a:schemeClr val="lt1"/>
                </a:solidFill>
                <a:latin typeface="Calibri"/>
                <a:ea typeface="Calibri"/>
                <a:cs typeface="Calibri"/>
                <a:sym typeface="Calibri"/>
              </a:rPr>
              <a:t>Observations: 89741 and Variables: 22</a:t>
            </a:r>
            <a:r>
              <a:rPr b="1" i="0" lang="en-IN" sz="1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basic information of the song: </a:t>
            </a:r>
            <a:endParaRPr b="0" i="0" sz="1800" u="none" cap="none" strike="noStrike">
              <a:solidFill>
                <a:schemeClr val="lt1"/>
              </a:solidFill>
              <a:latin typeface="Calibri"/>
              <a:ea typeface="Calibri"/>
              <a:cs typeface="Calibri"/>
              <a:sym typeface="Calibri"/>
            </a:endParaRPr>
          </a:p>
          <a:p>
            <a:pPr indent="-285750" lvl="1" marL="742950" marR="0" rtl="0" algn="l">
              <a:lnSpc>
                <a:spcPct val="100000"/>
              </a:lnSpc>
              <a:spcBef>
                <a:spcPts val="0"/>
              </a:spcBef>
              <a:spcAft>
                <a:spcPts val="0"/>
              </a:spcAft>
              <a:buClr>
                <a:schemeClr val="lt1"/>
              </a:buClr>
              <a:buSzPts val="1800"/>
              <a:buFont typeface="Arial"/>
              <a:buChar char="•"/>
            </a:pPr>
            <a:r>
              <a:rPr b="0" i="0" lang="en-IN" sz="1800" u="none" cap="none" strike="noStrike">
                <a:solidFill>
                  <a:schemeClr val="lt1"/>
                </a:solidFill>
                <a:latin typeface="Calibri"/>
                <a:ea typeface="Calibri"/>
                <a:cs typeface="Calibri"/>
                <a:sym typeface="Calibri"/>
              </a:rPr>
              <a:t>String: </a:t>
            </a:r>
            <a:endParaRPr b="0" i="0" sz="1800" u="none" cap="none" strike="noStrike">
              <a:solidFill>
                <a:schemeClr val="lt1"/>
              </a:solidFill>
              <a:latin typeface="Calibri"/>
              <a:ea typeface="Calibri"/>
              <a:cs typeface="Calibri"/>
              <a:sym typeface="Calibri"/>
            </a:endParaRPr>
          </a:p>
          <a:p>
            <a:pPr indent="0" lvl="2" marL="914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o track_id, artists, album_name, track_name</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The traits of the song: </a:t>
            </a:r>
            <a:endParaRPr b="0" i="0" sz="1800" u="none" cap="none" strike="noStrike">
              <a:solidFill>
                <a:schemeClr val="lt1"/>
              </a:solidFill>
              <a:latin typeface="Calibri"/>
              <a:ea typeface="Calibri"/>
              <a:cs typeface="Calibri"/>
              <a:sym typeface="Calibri"/>
            </a:endParaRPr>
          </a:p>
          <a:p>
            <a:pPr indent="-285750" lvl="1" marL="742950" marR="0" rtl="0" algn="l">
              <a:lnSpc>
                <a:spcPct val="100000"/>
              </a:lnSpc>
              <a:spcBef>
                <a:spcPts val="0"/>
              </a:spcBef>
              <a:spcAft>
                <a:spcPts val="0"/>
              </a:spcAft>
              <a:buClr>
                <a:schemeClr val="lt1"/>
              </a:buClr>
              <a:buSzPts val="1800"/>
              <a:buFont typeface="Arial"/>
              <a:buChar char="•"/>
            </a:pPr>
            <a:r>
              <a:rPr b="0" i="0" lang="en-IN" sz="1800" u="none" cap="none" strike="noStrike">
                <a:solidFill>
                  <a:schemeClr val="lt1"/>
                </a:solidFill>
                <a:latin typeface="Calibri"/>
                <a:ea typeface="Calibri"/>
                <a:cs typeface="Calibri"/>
                <a:sym typeface="Calibri"/>
              </a:rPr>
              <a:t>Numerical data which is calculated by Spotify algorithm: </a:t>
            </a:r>
            <a:endParaRPr b="0" i="0" sz="1800" u="none" cap="none" strike="noStrike">
              <a:solidFill>
                <a:schemeClr val="lt1"/>
              </a:solidFill>
              <a:latin typeface="Calibri"/>
              <a:ea typeface="Calibri"/>
              <a:cs typeface="Calibri"/>
              <a:sym typeface="Calibri"/>
            </a:endParaRPr>
          </a:p>
          <a:p>
            <a:pPr indent="0" lvl="2" marL="914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ourier"/>
                <a:ea typeface="Courier"/>
                <a:cs typeface="Courier"/>
                <a:sym typeface="Courier"/>
              </a:rPr>
              <a:t>o </a:t>
            </a:r>
            <a:r>
              <a:rPr b="0" i="0" lang="en-IN" sz="1800" u="none" cap="none" strike="noStrike">
                <a:solidFill>
                  <a:schemeClr val="lt1"/>
                </a:solidFill>
                <a:latin typeface="Calibri"/>
                <a:ea typeface="Calibri"/>
                <a:cs typeface="Calibri"/>
                <a:sym typeface="Calibri"/>
              </a:rPr>
              <a:t>popularity(0-100), danceability(0-1), energy(0-1), speechiness(0-1), acousticness(0-1), instrumentalness(0-1), liveness(0-1), valence(0-1) </a:t>
            </a:r>
            <a:endParaRPr b="0" i="0" sz="1800" u="none" cap="none" strike="noStrike">
              <a:solidFill>
                <a:schemeClr val="lt1"/>
              </a:solidFill>
              <a:latin typeface="Calibri"/>
              <a:ea typeface="Calibri"/>
              <a:cs typeface="Calibri"/>
              <a:sym typeface="Calibri"/>
            </a:endParaRPr>
          </a:p>
          <a:p>
            <a:pPr indent="-285750" lvl="1" marL="742950" marR="0" rtl="0" algn="l">
              <a:lnSpc>
                <a:spcPct val="100000"/>
              </a:lnSpc>
              <a:spcBef>
                <a:spcPts val="0"/>
              </a:spcBef>
              <a:spcAft>
                <a:spcPts val="0"/>
              </a:spcAft>
              <a:buClr>
                <a:schemeClr val="lt1"/>
              </a:buClr>
              <a:buSzPts val="1800"/>
              <a:buFont typeface="Arial"/>
              <a:buChar char="•"/>
            </a:pPr>
            <a:r>
              <a:rPr b="0" i="0" lang="en-IN" sz="1800" u="none" cap="none" strike="noStrike">
                <a:solidFill>
                  <a:schemeClr val="lt1"/>
                </a:solidFill>
                <a:latin typeface="Calibri"/>
                <a:ea typeface="Calibri"/>
                <a:cs typeface="Calibri"/>
                <a:sym typeface="Calibri"/>
              </a:rPr>
              <a:t>Numerical data: </a:t>
            </a:r>
            <a:endParaRPr b="0" i="0" sz="1800" u="none" cap="none" strike="noStrike">
              <a:solidFill>
                <a:schemeClr val="lt1"/>
              </a:solidFill>
              <a:latin typeface="Calibri"/>
              <a:ea typeface="Calibri"/>
              <a:cs typeface="Calibri"/>
              <a:sym typeface="Calibri"/>
            </a:endParaRPr>
          </a:p>
          <a:p>
            <a:pPr indent="0" lvl="2" marL="914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ourier"/>
                <a:ea typeface="Courier"/>
                <a:cs typeface="Courier"/>
                <a:sym typeface="Courier"/>
              </a:rPr>
              <a:t>o </a:t>
            </a:r>
            <a:r>
              <a:rPr b="0" i="0" lang="en-IN" sz="1800" u="none" cap="none" strike="noStrike">
                <a:solidFill>
                  <a:schemeClr val="lt1"/>
                </a:solidFill>
                <a:latin typeface="Calibri"/>
                <a:ea typeface="Calibri"/>
                <a:cs typeface="Calibri"/>
                <a:sym typeface="Calibri"/>
              </a:rPr>
              <a:t>duration_ms, loudness, tempo, time_signature </a:t>
            </a:r>
            <a:endParaRPr b="0" i="0" sz="1800" u="none" cap="none" strike="noStrike">
              <a:solidFill>
                <a:schemeClr val="lt1"/>
              </a:solidFill>
              <a:latin typeface="Calibri"/>
              <a:ea typeface="Calibri"/>
              <a:cs typeface="Calibri"/>
              <a:sym typeface="Calibri"/>
            </a:endParaRPr>
          </a:p>
          <a:p>
            <a:pPr indent="-285750" lvl="1" marL="742950" marR="0" rtl="0" algn="l">
              <a:lnSpc>
                <a:spcPct val="100000"/>
              </a:lnSpc>
              <a:spcBef>
                <a:spcPts val="0"/>
              </a:spcBef>
              <a:spcAft>
                <a:spcPts val="0"/>
              </a:spcAft>
              <a:buClr>
                <a:schemeClr val="lt1"/>
              </a:buClr>
              <a:buSzPts val="1800"/>
              <a:buFont typeface="Arial"/>
              <a:buChar char="•"/>
            </a:pPr>
            <a:r>
              <a:rPr b="0" i="0" lang="en-IN" sz="1800" u="none" cap="none" strike="noStrike">
                <a:solidFill>
                  <a:schemeClr val="lt1"/>
                </a:solidFill>
                <a:latin typeface="Calibri"/>
                <a:ea typeface="Calibri"/>
                <a:cs typeface="Calibri"/>
                <a:sym typeface="Calibri"/>
              </a:rPr>
              <a:t>Categorical: </a:t>
            </a:r>
            <a:endParaRPr b="0" i="0" sz="1800" u="none" cap="none" strike="noStrike">
              <a:solidFill>
                <a:schemeClr val="lt1"/>
              </a:solidFill>
              <a:latin typeface="Calibri"/>
              <a:ea typeface="Calibri"/>
              <a:cs typeface="Calibri"/>
              <a:sym typeface="Calibri"/>
            </a:endParaRPr>
          </a:p>
          <a:p>
            <a:pPr indent="0" lvl="2" marL="91440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ourier"/>
                <a:ea typeface="Courier"/>
                <a:cs typeface="Courier"/>
                <a:sym typeface="Courier"/>
              </a:rPr>
              <a:t>o </a:t>
            </a:r>
            <a:r>
              <a:rPr b="0" i="0" lang="en-IN" sz="1800" u="none" cap="none" strike="noStrike">
                <a:solidFill>
                  <a:schemeClr val="lt1"/>
                </a:solidFill>
                <a:latin typeface="Calibri"/>
                <a:ea typeface="Calibri"/>
                <a:cs typeface="Calibri"/>
                <a:sym typeface="Calibri"/>
              </a:rPr>
              <a:t>explicit, key, mode, track_genre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 The lyrics of the song:</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lt1"/>
              </a:buClr>
              <a:buSzPts val="1800"/>
              <a:buFont typeface="Arial"/>
              <a:buChar char="•"/>
            </a:pPr>
            <a:r>
              <a:rPr b="0" i="0" lang="en-IN" sz="1800" u="none" cap="none" strike="noStrike">
                <a:solidFill>
                  <a:schemeClr val="lt1"/>
                </a:solidFill>
                <a:latin typeface="Calibri"/>
                <a:ea typeface="Calibri"/>
                <a:cs typeface="Calibri"/>
                <a:sym typeface="Calibri"/>
              </a:rPr>
              <a:t>String</a:t>
            </a:r>
            <a:endParaRPr b="0" i="0" sz="1400" u="none" cap="none" strike="noStrike">
              <a:solidFill>
                <a:srgbClr val="000000"/>
              </a:solidFill>
              <a:latin typeface="Arial"/>
              <a:ea typeface="Arial"/>
              <a:cs typeface="Arial"/>
              <a:sym typeface="Arial"/>
            </a:endParaRPr>
          </a:p>
        </p:txBody>
      </p:sp>
      <p:sp>
        <p:nvSpPr>
          <p:cNvPr id="1739" name="Google Shape;1739;p5">
            <a:hlinkClick action="ppaction://hlinksldjump" r:id="rId4"/>
          </p:cNvPr>
          <p:cNvSpPr/>
          <p:nvPr/>
        </p:nvSpPr>
        <p:spPr>
          <a:xfrm>
            <a:off x="206435" y="837919"/>
            <a:ext cx="205404" cy="204111"/>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0" name="Google Shape;1740;p5">
            <a:hlinkClick action="ppaction://hlinksldjump" r:id="rId5"/>
          </p:cNvPr>
          <p:cNvSpPr txBox="1"/>
          <p:nvPr/>
        </p:nvSpPr>
        <p:spPr>
          <a:xfrm>
            <a:off x="503551" y="1302704"/>
            <a:ext cx="79861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1741" name="Google Shape;1741;p5">
            <a:hlinkClick action="ppaction://hlinksldjump" r:id="rId6"/>
          </p:cNvPr>
          <p:cNvSpPr txBox="1"/>
          <p:nvPr/>
        </p:nvSpPr>
        <p:spPr>
          <a:xfrm>
            <a:off x="503552" y="1676483"/>
            <a:ext cx="105089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1742" name="Google Shape;1742;p5"/>
          <p:cNvGrpSpPr/>
          <p:nvPr/>
        </p:nvGrpSpPr>
        <p:grpSpPr>
          <a:xfrm>
            <a:off x="237678" y="1764517"/>
            <a:ext cx="177294" cy="204783"/>
            <a:chOff x="431322" y="1764517"/>
            <a:chExt cx="177294" cy="204783"/>
          </a:xfrm>
        </p:grpSpPr>
        <p:sp>
          <p:nvSpPr>
            <p:cNvPr id="1743" name="Google Shape;1743;p5">
              <a:hlinkClick action="ppaction://hlinksldjump" r:id="rId7"/>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744" name="Google Shape;1744;p5">
              <a:hlinkClick action="ppaction://hlinksldjump" r:id="rId8"/>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1745" name="Google Shape;1745;p5">
              <a:hlinkClick action="ppaction://hlinksldjump" r:id="rId9"/>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1746" name="Google Shape;1746;p5">
            <a:hlinkClick action="ppaction://hlinksldjump" r:id="rId10"/>
          </p:cNvPr>
          <p:cNvSpPr txBox="1"/>
          <p:nvPr/>
        </p:nvSpPr>
        <p:spPr>
          <a:xfrm>
            <a:off x="503551" y="2200874"/>
            <a:ext cx="87876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Our Data</a:t>
            </a:r>
            <a:endParaRPr b="0" i="0" sz="1400" u="none" cap="none" strike="noStrike">
              <a:solidFill>
                <a:srgbClr val="000000"/>
              </a:solidFill>
              <a:latin typeface="Arial"/>
              <a:ea typeface="Arial"/>
              <a:cs typeface="Arial"/>
              <a:sym typeface="Arial"/>
            </a:endParaRPr>
          </a:p>
        </p:txBody>
      </p:sp>
      <p:grpSp>
        <p:nvGrpSpPr>
          <p:cNvPr id="1747" name="Google Shape;1747;p5"/>
          <p:cNvGrpSpPr/>
          <p:nvPr/>
        </p:nvGrpSpPr>
        <p:grpSpPr>
          <a:xfrm>
            <a:off x="237678" y="2214773"/>
            <a:ext cx="203670" cy="203670"/>
            <a:chOff x="431322" y="2214773"/>
            <a:chExt cx="203670" cy="203670"/>
          </a:xfrm>
        </p:grpSpPr>
        <p:sp>
          <p:nvSpPr>
            <p:cNvPr id="1748" name="Google Shape;1748;p5">
              <a:hlinkClick action="ppaction://hlinksldjump" r:id="rId11"/>
            </p:cNvPr>
            <p:cNvSpPr/>
            <p:nvPr/>
          </p:nvSpPr>
          <p:spPr>
            <a:xfrm>
              <a:off x="431322" y="2214773"/>
              <a:ext cx="203670" cy="20367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1749" name="Google Shape;1749;p5">
              <a:hlinkClick action="ppaction://hlinksldjump" r:id="rId12"/>
            </p:cNvPr>
            <p:cNvPicPr preferRelativeResize="0"/>
            <p:nvPr/>
          </p:nvPicPr>
          <p:blipFill rotWithShape="1">
            <a:blip r:embed="rId13">
              <a:alphaModFix/>
            </a:blip>
            <a:srcRect b="0" l="0" r="0" t="0"/>
            <a:stretch/>
          </p:blipFill>
          <p:spPr>
            <a:xfrm>
              <a:off x="472263" y="2255714"/>
              <a:ext cx="121788" cy="121788"/>
            </a:xfrm>
            <a:prstGeom prst="rect">
              <a:avLst/>
            </a:prstGeom>
            <a:noFill/>
            <a:ln>
              <a:noFill/>
            </a:ln>
          </p:spPr>
        </p:pic>
      </p:grpSp>
      <p:grpSp>
        <p:nvGrpSpPr>
          <p:cNvPr id="1750" name="Google Shape;1750;p5"/>
          <p:cNvGrpSpPr/>
          <p:nvPr/>
        </p:nvGrpSpPr>
        <p:grpSpPr>
          <a:xfrm>
            <a:off x="237678" y="2660173"/>
            <a:ext cx="203670" cy="203670"/>
            <a:chOff x="431321" y="3254199"/>
            <a:chExt cx="265483" cy="265483"/>
          </a:xfrm>
        </p:grpSpPr>
        <p:sp>
          <p:nvSpPr>
            <p:cNvPr id="1751" name="Google Shape;1751;p5"/>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1752" name="Google Shape;1752;p5"/>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53" name="Google Shape;1753;p5"/>
          <p:cNvSpPr txBox="1"/>
          <p:nvPr/>
        </p:nvSpPr>
        <p:spPr>
          <a:xfrm>
            <a:off x="503551" y="2649959"/>
            <a:ext cx="14574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1754" name="Google Shape;1754;p5"/>
          <p:cNvCxnSpPr/>
          <p:nvPr/>
        </p:nvCxnSpPr>
        <p:spPr>
          <a:xfrm>
            <a:off x="143879" y="3203103"/>
            <a:ext cx="1410567" cy="0"/>
          </a:xfrm>
          <a:prstGeom prst="straightConnector1">
            <a:avLst/>
          </a:prstGeom>
          <a:noFill/>
          <a:ln cap="flat" cmpd="sng" w="9525">
            <a:solidFill>
              <a:srgbClr val="555554"/>
            </a:solidFill>
            <a:prstDash val="solid"/>
            <a:miter lim="800000"/>
            <a:headEnd len="sm" w="sm" type="none"/>
            <a:tailEnd len="sm" w="sm" type="none"/>
          </a:ln>
        </p:spPr>
      </p:cxnSp>
      <p:grpSp>
        <p:nvGrpSpPr>
          <p:cNvPr id="1755" name="Google Shape;1755;p5"/>
          <p:cNvGrpSpPr/>
          <p:nvPr/>
        </p:nvGrpSpPr>
        <p:grpSpPr>
          <a:xfrm>
            <a:off x="2160770" y="195278"/>
            <a:ext cx="297947" cy="297947"/>
            <a:chOff x="8892506" y="664914"/>
            <a:chExt cx="209401" cy="209401"/>
          </a:xfrm>
        </p:grpSpPr>
        <p:sp>
          <p:nvSpPr>
            <p:cNvPr id="1756" name="Google Shape;1756;p5">
              <a:hlinkClick action="ppaction://hlinkshowjump?jump=previousslide"/>
            </p:cNvPr>
            <p:cNvSpPr/>
            <p:nvPr/>
          </p:nvSpPr>
          <p:spPr>
            <a:xfrm>
              <a:off x="8892506" y="664914"/>
              <a:ext cx="209401" cy="209401"/>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757" name="Google Shape;1757;p5">
              <a:hlinkClick action="ppaction://hlinkshowjump?jump=previousslide"/>
            </p:cNvPr>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58" name="Google Shape;1758;p5"/>
          <p:cNvGrpSpPr/>
          <p:nvPr/>
        </p:nvGrpSpPr>
        <p:grpSpPr>
          <a:xfrm flipH="1">
            <a:off x="2568660" y="195278"/>
            <a:ext cx="297947" cy="297947"/>
            <a:chOff x="8892506" y="664914"/>
            <a:chExt cx="209401" cy="209401"/>
          </a:xfrm>
        </p:grpSpPr>
        <p:sp>
          <p:nvSpPr>
            <p:cNvPr id="1759" name="Google Shape;1759;p5">
              <a:hlinkClick action="ppaction://hlinkshowjump?jump=nextslide"/>
            </p:cNvPr>
            <p:cNvSpPr/>
            <p:nvPr/>
          </p:nvSpPr>
          <p:spPr>
            <a:xfrm>
              <a:off x="8892506" y="664914"/>
              <a:ext cx="209401" cy="209401"/>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1760" name="Google Shape;1760;p5">
              <a:hlinkClick action="ppaction://hlinkshowjump?jump=nextslide"/>
            </p:cNvPr>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61" name="Google Shape;1761;p5">
            <a:hlinkClick action="ppaction://hlinksldjump" r:id="rId14"/>
          </p:cNvPr>
          <p:cNvSpPr/>
          <p:nvPr/>
        </p:nvSpPr>
        <p:spPr>
          <a:xfrm>
            <a:off x="211834" y="1294855"/>
            <a:ext cx="197120" cy="204111"/>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2" name="Google Shape;1762;p5">
            <a:hlinkClick action="ppaction://hlinksldjump" r:id="rId15"/>
          </p:cNvPr>
          <p:cNvSpPr txBox="1"/>
          <p:nvPr/>
        </p:nvSpPr>
        <p:spPr>
          <a:xfrm>
            <a:off x="503551" y="3479247"/>
            <a:ext cx="120417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1763" name="Google Shape;1763;p5">
            <a:hlinkClick action="ppaction://hlinksldjump" r:id="rId16"/>
          </p:cNvPr>
          <p:cNvSpPr/>
          <p:nvPr/>
        </p:nvSpPr>
        <p:spPr>
          <a:xfrm>
            <a:off x="276862" y="3479247"/>
            <a:ext cx="154752" cy="204786"/>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4" name="Google Shape;1764;p5"/>
          <p:cNvSpPr txBox="1"/>
          <p:nvPr/>
        </p:nvSpPr>
        <p:spPr>
          <a:xfrm>
            <a:off x="503551" y="3932014"/>
            <a:ext cx="11336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1765" name="Google Shape;1765;p5"/>
          <p:cNvSpPr/>
          <p:nvPr/>
        </p:nvSpPr>
        <p:spPr>
          <a:xfrm>
            <a:off x="263713" y="3958031"/>
            <a:ext cx="174926" cy="205826"/>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6" name="Google Shape;1766;p5">
            <a:hlinkClick action="ppaction://hlinksldjump" r:id="rId17"/>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00" scaled="0"/>
        </a:gradFill>
      </p:bgPr>
    </p:bg>
    <p:spTree>
      <p:nvGrpSpPr>
        <p:cNvPr id="252" name="Shape 252"/>
        <p:cNvGrpSpPr/>
        <p:nvPr/>
      </p:nvGrpSpPr>
      <p:grpSpPr>
        <a:xfrm>
          <a:off x="0" y="0"/>
          <a:ext cx="0" cy="0"/>
          <a:chOff x="0" y="0"/>
          <a:chExt cx="0" cy="0"/>
        </a:xfrm>
      </p:grpSpPr>
      <p:sp>
        <p:nvSpPr>
          <p:cNvPr id="253" name="Google Shape;253;p4"/>
          <p:cNvSpPr/>
          <p:nvPr/>
        </p:nvSpPr>
        <p:spPr>
          <a:xfrm>
            <a:off x="0" y="-3544"/>
            <a:ext cx="1963797" cy="6874623"/>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254" name="Google Shape;254;p4"/>
          <p:cNvSpPr/>
          <p:nvPr/>
        </p:nvSpPr>
        <p:spPr>
          <a:xfrm>
            <a:off x="2155173" y="1163508"/>
            <a:ext cx="1406053" cy="1406053"/>
          </a:xfrm>
          <a:prstGeom prst="roundRect">
            <a:avLst>
              <a:gd fmla="val 4975" name="adj"/>
            </a:avLst>
          </a:prstGeom>
          <a:solidFill>
            <a:srgbClr val="282828"/>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55" name="Google Shape;255;p4"/>
          <p:cNvGrpSpPr/>
          <p:nvPr/>
        </p:nvGrpSpPr>
        <p:grpSpPr>
          <a:xfrm>
            <a:off x="400078" y="221673"/>
            <a:ext cx="361410" cy="70427"/>
            <a:chOff x="249382" y="221673"/>
            <a:chExt cx="234616" cy="45719"/>
          </a:xfrm>
        </p:grpSpPr>
        <p:sp>
          <p:nvSpPr>
            <p:cNvPr id="256" name="Google Shape;256;p4"/>
            <p:cNvSpPr/>
            <p:nvPr/>
          </p:nvSpPr>
          <p:spPr>
            <a:xfrm>
              <a:off x="249382"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4"/>
            <p:cNvSpPr/>
            <p:nvPr/>
          </p:nvSpPr>
          <p:spPr>
            <a:xfrm>
              <a:off x="344632"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8" name="Google Shape;258;p4"/>
            <p:cNvSpPr/>
            <p:nvPr/>
          </p:nvSpPr>
          <p:spPr>
            <a:xfrm>
              <a:off x="438279" y="221673"/>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59" name="Google Shape;259;p4"/>
          <p:cNvSpPr/>
          <p:nvPr/>
        </p:nvSpPr>
        <p:spPr>
          <a:xfrm>
            <a:off x="10428440" y="197299"/>
            <a:ext cx="1363509" cy="297947"/>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0" name="Google Shape;260;p4"/>
          <p:cNvSpPr txBox="1"/>
          <p:nvPr/>
        </p:nvSpPr>
        <p:spPr>
          <a:xfrm>
            <a:off x="10659597" y="232101"/>
            <a:ext cx="79220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261" name="Google Shape;261;p4"/>
          <p:cNvSpPr/>
          <p:nvPr/>
        </p:nvSpPr>
        <p:spPr>
          <a:xfrm>
            <a:off x="10465928" y="225186"/>
            <a:ext cx="238127" cy="238127"/>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 name="Google Shape;262;p4"/>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3" name="Google Shape;263;p4"/>
          <p:cNvSpPr/>
          <p:nvPr/>
        </p:nvSpPr>
        <p:spPr>
          <a:xfrm rot="3600000">
            <a:off x="11583174" y="291430"/>
            <a:ext cx="86542" cy="74605"/>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 name="Google Shape;264;p4"/>
          <p:cNvSpPr/>
          <p:nvPr/>
        </p:nvSpPr>
        <p:spPr>
          <a:xfrm>
            <a:off x="1963797" y="2809896"/>
            <a:ext cx="10228203" cy="4048104"/>
          </a:xfrm>
          <a:prstGeom prst="rect">
            <a:avLst/>
          </a:prstGeom>
          <a:gradFill>
            <a:gsLst>
              <a:gs pos="0">
                <a:srgbClr val="202020"/>
              </a:gs>
              <a:gs pos="73000">
                <a:srgbClr val="121212"/>
              </a:gs>
              <a:gs pos="100000">
                <a:srgbClr val="121212"/>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p4"/>
          <p:cNvSpPr txBox="1"/>
          <p:nvPr/>
        </p:nvSpPr>
        <p:spPr>
          <a:xfrm>
            <a:off x="3736305" y="1899900"/>
            <a:ext cx="5673348"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Problem Statement</a:t>
            </a:r>
            <a:endParaRPr b="0" i="0" sz="1400" u="none" cap="none" strike="noStrike">
              <a:solidFill>
                <a:srgbClr val="000000"/>
              </a:solidFill>
              <a:latin typeface="Arial"/>
              <a:ea typeface="Arial"/>
              <a:cs typeface="Arial"/>
              <a:sym typeface="Arial"/>
            </a:endParaRPr>
          </a:p>
        </p:txBody>
      </p:sp>
      <p:sp>
        <p:nvSpPr>
          <p:cNvPr id="266" name="Google Shape;266;p4"/>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7" name="Google Shape;267;p4"/>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8" name="Google Shape;268;p4"/>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9" name="Google Shape;269;p4"/>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70" name="Google Shape;270;p4"/>
          <p:cNvCxnSpPr/>
          <p:nvPr/>
        </p:nvCxnSpPr>
        <p:spPr>
          <a:xfrm>
            <a:off x="2222701" y="3429000"/>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271" name="Google Shape;271;p4"/>
          <p:cNvGrpSpPr/>
          <p:nvPr/>
        </p:nvGrpSpPr>
        <p:grpSpPr>
          <a:xfrm>
            <a:off x="2217611" y="2986626"/>
            <a:ext cx="313036" cy="246527"/>
            <a:chOff x="3309834" y="2990826"/>
            <a:chExt cx="313036" cy="246527"/>
          </a:xfrm>
        </p:grpSpPr>
        <p:sp>
          <p:nvSpPr>
            <p:cNvPr id="272" name="Google Shape;272;p4"/>
            <p:cNvSpPr/>
            <p:nvPr/>
          </p:nvSpPr>
          <p:spPr>
            <a:xfrm>
              <a:off x="3407028" y="2999226"/>
              <a:ext cx="215842" cy="23812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dd with solid fill" id="273" name="Google Shape;273;p4"/>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274" name="Google Shape;274;p4"/>
          <p:cNvGrpSpPr/>
          <p:nvPr/>
        </p:nvGrpSpPr>
        <p:grpSpPr>
          <a:xfrm>
            <a:off x="2760068" y="3094118"/>
            <a:ext cx="234616" cy="45719"/>
            <a:chOff x="249382" y="221673"/>
            <a:chExt cx="234616" cy="45719"/>
          </a:xfrm>
        </p:grpSpPr>
        <p:sp>
          <p:nvSpPr>
            <p:cNvPr id="275" name="Google Shape;275;p4"/>
            <p:cNvSpPr/>
            <p:nvPr/>
          </p:nvSpPr>
          <p:spPr>
            <a:xfrm>
              <a:off x="249382" y="221673"/>
              <a:ext cx="45719" cy="45719"/>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6" name="Google Shape;276;p4"/>
            <p:cNvSpPr/>
            <p:nvPr/>
          </p:nvSpPr>
          <p:spPr>
            <a:xfrm>
              <a:off x="344632" y="221673"/>
              <a:ext cx="45719" cy="45719"/>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7" name="Google Shape;277;p4"/>
            <p:cNvSpPr/>
            <p:nvPr/>
          </p:nvSpPr>
          <p:spPr>
            <a:xfrm>
              <a:off x="438279" y="221673"/>
              <a:ext cx="45719" cy="45719"/>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78" name="Google Shape;278;p4"/>
          <p:cNvSpPr txBox="1"/>
          <p:nvPr/>
        </p:nvSpPr>
        <p:spPr>
          <a:xfrm>
            <a:off x="2314805" y="3504695"/>
            <a:ext cx="9477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Poppins"/>
                <a:ea typeface="Poppins"/>
                <a:cs typeface="Poppins"/>
                <a:sym typeface="Poppins"/>
              </a:rPr>
              <a:t>The goal of our team is to analyze, build and improve the Spotify’s recommendation system in order to increase customer satisfaction, retention, and time spent on the platform broadly. </a:t>
            </a:r>
            <a:endParaRPr b="0" i="0" sz="18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Poppins"/>
                <a:ea typeface="Poppins"/>
                <a:cs typeface="Poppins"/>
                <a:sym typeface="Poppins"/>
              </a:rPr>
              <a:t>Using different algorithms such as popularity based, Content-Based Filtering and K-Nearest Neighbors to build a recommendation engine that can suggest songs to the user based on their listening history and preferences. </a:t>
            </a:r>
            <a:endParaRPr b="0" i="0" sz="1800" u="none" cap="none" strike="noStrike">
              <a:solidFill>
                <a:schemeClr val="lt1"/>
              </a:solidFill>
              <a:latin typeface="Poppins"/>
              <a:ea typeface="Poppins"/>
              <a:cs typeface="Poppins"/>
              <a:sym typeface="Poppins"/>
            </a:endParaRPr>
          </a:p>
        </p:txBody>
      </p:sp>
      <p:sp>
        <p:nvSpPr>
          <p:cNvPr id="279" name="Google Shape;279;p4">
            <a:hlinkClick action="ppaction://hlinksldjump" r:id="rId4"/>
          </p:cNvPr>
          <p:cNvSpPr/>
          <p:nvPr/>
        </p:nvSpPr>
        <p:spPr>
          <a:xfrm>
            <a:off x="206435" y="837919"/>
            <a:ext cx="205404" cy="204111"/>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0" name="Google Shape;280;p4">
            <a:hlinkClick action="ppaction://hlinksldjump" r:id="rId5"/>
          </p:cNvPr>
          <p:cNvSpPr txBox="1"/>
          <p:nvPr/>
        </p:nvSpPr>
        <p:spPr>
          <a:xfrm>
            <a:off x="503551" y="1302704"/>
            <a:ext cx="79861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281" name="Google Shape;281;p4">
            <a:hlinkClick action="ppaction://hlinksldjump" r:id="rId6"/>
          </p:cNvPr>
          <p:cNvSpPr txBox="1"/>
          <p:nvPr/>
        </p:nvSpPr>
        <p:spPr>
          <a:xfrm>
            <a:off x="503552" y="1676483"/>
            <a:ext cx="105089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Problem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Statement</a:t>
            </a:r>
            <a:endParaRPr b="0" i="0" sz="1200" u="none" cap="none" strike="noStrike">
              <a:solidFill>
                <a:srgbClr val="1ED760"/>
              </a:solidFill>
              <a:latin typeface="Poppins Medium"/>
              <a:ea typeface="Poppins Medium"/>
              <a:cs typeface="Poppins Medium"/>
              <a:sym typeface="Poppins Medium"/>
            </a:endParaRPr>
          </a:p>
        </p:txBody>
      </p:sp>
      <p:grpSp>
        <p:nvGrpSpPr>
          <p:cNvPr id="282" name="Google Shape;282;p4"/>
          <p:cNvGrpSpPr/>
          <p:nvPr/>
        </p:nvGrpSpPr>
        <p:grpSpPr>
          <a:xfrm>
            <a:off x="237678" y="1764517"/>
            <a:ext cx="177294" cy="204783"/>
            <a:chOff x="431322" y="1764517"/>
            <a:chExt cx="177294" cy="204783"/>
          </a:xfrm>
        </p:grpSpPr>
        <p:sp>
          <p:nvSpPr>
            <p:cNvPr id="283" name="Google Shape;283;p4">
              <a:hlinkClick action="ppaction://hlinksldjump" r:id="rId7"/>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284" name="Google Shape;284;p4">
              <a:hlinkClick action="ppaction://hlinksldjump" r:id="rId8"/>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285" name="Google Shape;285;p4">
              <a:hlinkClick action="ppaction://hlinksldjump" r:id="rId9"/>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286" name="Google Shape;286;p4">
            <a:hlinkClick action="ppaction://hlinksldjump" r:id="rId10"/>
          </p:cNvPr>
          <p:cNvSpPr txBox="1"/>
          <p:nvPr/>
        </p:nvSpPr>
        <p:spPr>
          <a:xfrm>
            <a:off x="503551" y="2200874"/>
            <a:ext cx="87876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Data</a:t>
            </a:r>
            <a:endParaRPr b="0" i="0" sz="1400" u="none" cap="none" strike="noStrike">
              <a:solidFill>
                <a:srgbClr val="000000"/>
              </a:solidFill>
              <a:latin typeface="Arial"/>
              <a:ea typeface="Arial"/>
              <a:cs typeface="Arial"/>
              <a:sym typeface="Arial"/>
            </a:endParaRPr>
          </a:p>
        </p:txBody>
      </p:sp>
      <p:grpSp>
        <p:nvGrpSpPr>
          <p:cNvPr id="287" name="Google Shape;287;p4"/>
          <p:cNvGrpSpPr/>
          <p:nvPr/>
        </p:nvGrpSpPr>
        <p:grpSpPr>
          <a:xfrm>
            <a:off x="237678" y="2214773"/>
            <a:ext cx="203670" cy="203670"/>
            <a:chOff x="431322" y="2214773"/>
            <a:chExt cx="203670" cy="203670"/>
          </a:xfrm>
        </p:grpSpPr>
        <p:sp>
          <p:nvSpPr>
            <p:cNvPr id="288" name="Google Shape;288;p4">
              <a:hlinkClick action="ppaction://hlinksldjump" r:id="rId11"/>
            </p:cNvPr>
            <p:cNvSpPr/>
            <p:nvPr/>
          </p:nvSpPr>
          <p:spPr>
            <a:xfrm>
              <a:off x="431322" y="2214773"/>
              <a:ext cx="203670" cy="20367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289" name="Google Shape;289;p4">
              <a:hlinkClick action="ppaction://hlinksldjump" r:id="rId12"/>
            </p:cNvPr>
            <p:cNvPicPr preferRelativeResize="0"/>
            <p:nvPr/>
          </p:nvPicPr>
          <p:blipFill rotWithShape="1">
            <a:blip r:embed="rId13">
              <a:alphaModFix/>
            </a:blip>
            <a:srcRect b="0" l="0" r="0" t="0"/>
            <a:stretch/>
          </p:blipFill>
          <p:spPr>
            <a:xfrm>
              <a:off x="472263" y="2255714"/>
              <a:ext cx="121788" cy="121788"/>
            </a:xfrm>
            <a:prstGeom prst="rect">
              <a:avLst/>
            </a:prstGeom>
            <a:noFill/>
            <a:ln>
              <a:noFill/>
            </a:ln>
          </p:spPr>
        </p:pic>
      </p:grpSp>
      <p:grpSp>
        <p:nvGrpSpPr>
          <p:cNvPr id="290" name="Google Shape;290;p4"/>
          <p:cNvGrpSpPr/>
          <p:nvPr/>
        </p:nvGrpSpPr>
        <p:grpSpPr>
          <a:xfrm>
            <a:off x="237678" y="2660173"/>
            <a:ext cx="203670" cy="203670"/>
            <a:chOff x="431321" y="3254199"/>
            <a:chExt cx="265483" cy="265483"/>
          </a:xfrm>
        </p:grpSpPr>
        <p:sp>
          <p:nvSpPr>
            <p:cNvPr id="291" name="Google Shape;291;p4">
              <a:hlinkClick action="ppaction://hlinksldjump" r:id="rId14"/>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292" name="Google Shape;292;p4">
              <a:hlinkClick action="ppaction://hlinksldjump" r:id="rId15"/>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3" name="Google Shape;293;p4">
            <a:hlinkClick action="ppaction://hlinksldjump" r:id="rId16"/>
          </p:cNvPr>
          <p:cNvSpPr txBox="1"/>
          <p:nvPr/>
        </p:nvSpPr>
        <p:spPr>
          <a:xfrm>
            <a:off x="503551" y="2649959"/>
            <a:ext cx="14574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294" name="Google Shape;294;p4"/>
          <p:cNvCxnSpPr/>
          <p:nvPr/>
        </p:nvCxnSpPr>
        <p:spPr>
          <a:xfrm>
            <a:off x="143879" y="3203103"/>
            <a:ext cx="1410567" cy="0"/>
          </a:xfrm>
          <a:prstGeom prst="straightConnector1">
            <a:avLst/>
          </a:prstGeom>
          <a:noFill/>
          <a:ln cap="flat" cmpd="sng" w="9525">
            <a:solidFill>
              <a:srgbClr val="555554"/>
            </a:solidFill>
            <a:prstDash val="solid"/>
            <a:miter lim="800000"/>
            <a:headEnd len="sm" w="sm" type="none"/>
            <a:tailEnd len="sm" w="sm" type="none"/>
          </a:ln>
        </p:spPr>
      </p:cxnSp>
      <p:pic>
        <p:nvPicPr>
          <p:cNvPr descr="A picture containing microphone&#10;&#10;Description automatically generated" id="295" name="Google Shape;295;p4"/>
          <p:cNvPicPr preferRelativeResize="0"/>
          <p:nvPr>
            <p:ph idx="2" type="pic"/>
          </p:nvPr>
        </p:nvPicPr>
        <p:blipFill rotWithShape="1">
          <a:blip r:embed="rId17">
            <a:alphaModFix/>
          </a:blip>
          <a:srcRect b="0" l="16667" r="16666" t="0"/>
          <a:stretch/>
        </p:blipFill>
        <p:spPr>
          <a:xfrm>
            <a:off x="2155173" y="1163508"/>
            <a:ext cx="1406053" cy="1406053"/>
          </a:xfrm>
          <a:prstGeom prst="rect">
            <a:avLst/>
          </a:prstGeom>
          <a:noFill/>
          <a:ln>
            <a:noFill/>
          </a:ln>
        </p:spPr>
      </p:pic>
      <p:grpSp>
        <p:nvGrpSpPr>
          <p:cNvPr id="296" name="Google Shape;296;p4"/>
          <p:cNvGrpSpPr/>
          <p:nvPr/>
        </p:nvGrpSpPr>
        <p:grpSpPr>
          <a:xfrm>
            <a:off x="2160770" y="195278"/>
            <a:ext cx="297947" cy="297947"/>
            <a:chOff x="8892506" y="664914"/>
            <a:chExt cx="209401" cy="209401"/>
          </a:xfrm>
        </p:grpSpPr>
        <p:sp>
          <p:nvSpPr>
            <p:cNvPr id="297" name="Google Shape;297;p4">
              <a:hlinkClick action="ppaction://hlinkshowjump?jump=previousslide"/>
            </p:cNvPr>
            <p:cNvSpPr/>
            <p:nvPr/>
          </p:nvSpPr>
          <p:spPr>
            <a:xfrm>
              <a:off x="8892506" y="664914"/>
              <a:ext cx="209401" cy="209401"/>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298" name="Google Shape;298;p4">
              <a:hlinkClick action="ppaction://hlinkshowjump?jump=previousslide"/>
            </p:cNvPr>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p4"/>
          <p:cNvGrpSpPr/>
          <p:nvPr/>
        </p:nvGrpSpPr>
        <p:grpSpPr>
          <a:xfrm flipH="1">
            <a:off x="2568660" y="195278"/>
            <a:ext cx="297947" cy="297947"/>
            <a:chOff x="8892506" y="664914"/>
            <a:chExt cx="209401" cy="209401"/>
          </a:xfrm>
        </p:grpSpPr>
        <p:sp>
          <p:nvSpPr>
            <p:cNvPr id="300" name="Google Shape;300;p4">
              <a:hlinkClick action="ppaction://hlinkshowjump?jump=nextslide"/>
            </p:cNvPr>
            <p:cNvSpPr/>
            <p:nvPr/>
          </p:nvSpPr>
          <p:spPr>
            <a:xfrm>
              <a:off x="8892506" y="664914"/>
              <a:ext cx="209401" cy="209401"/>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301" name="Google Shape;301;p4">
              <a:hlinkClick action="ppaction://hlinkshowjump?jump=nextslide"/>
            </p:cNvPr>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02" name="Google Shape;302;p4">
            <a:hlinkClick action="ppaction://hlinksldjump" r:id="rId18"/>
          </p:cNvPr>
          <p:cNvSpPr/>
          <p:nvPr/>
        </p:nvSpPr>
        <p:spPr>
          <a:xfrm>
            <a:off x="211834" y="1294855"/>
            <a:ext cx="197120" cy="204111"/>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p4">
            <a:hlinkClick action="ppaction://hlinksldjump" r:id="rId19"/>
          </p:cNvPr>
          <p:cNvSpPr txBox="1"/>
          <p:nvPr/>
        </p:nvSpPr>
        <p:spPr>
          <a:xfrm>
            <a:off x="503551" y="3479247"/>
            <a:ext cx="120417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304" name="Google Shape;304;p4">
            <a:hlinkClick action="ppaction://hlinksldjump" r:id="rId20"/>
          </p:cNvPr>
          <p:cNvSpPr/>
          <p:nvPr/>
        </p:nvSpPr>
        <p:spPr>
          <a:xfrm>
            <a:off x="276862" y="3479247"/>
            <a:ext cx="154752" cy="204786"/>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4"/>
          <p:cNvSpPr txBox="1"/>
          <p:nvPr/>
        </p:nvSpPr>
        <p:spPr>
          <a:xfrm>
            <a:off x="503551" y="3932014"/>
            <a:ext cx="11336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306" name="Google Shape;306;p4"/>
          <p:cNvSpPr/>
          <p:nvPr/>
        </p:nvSpPr>
        <p:spPr>
          <a:xfrm>
            <a:off x="263713" y="3958031"/>
            <a:ext cx="174926" cy="205826"/>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7" name="Google Shape;307;p4">
            <a:hlinkClick action="ppaction://hlinksldjump" r:id="rId21"/>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311" name="Shape 311"/>
        <p:cNvGrpSpPr/>
        <p:nvPr/>
      </p:nvGrpSpPr>
      <p:grpSpPr>
        <a:xfrm>
          <a:off x="0" y="0"/>
          <a:ext cx="0" cy="0"/>
          <a:chOff x="0" y="0"/>
          <a:chExt cx="0" cy="0"/>
        </a:xfrm>
      </p:grpSpPr>
      <p:sp>
        <p:nvSpPr>
          <p:cNvPr id="312" name="Google Shape;312;g216e92170fa_0_655"/>
          <p:cNvSpPr/>
          <p:nvPr/>
        </p:nvSpPr>
        <p:spPr>
          <a:xfrm>
            <a:off x="-14150" y="0"/>
            <a:ext cx="1963800"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313" name="Google Shape;313;g216e92170fa_0_655"/>
          <p:cNvGrpSpPr/>
          <p:nvPr/>
        </p:nvGrpSpPr>
        <p:grpSpPr>
          <a:xfrm>
            <a:off x="400070" y="221666"/>
            <a:ext cx="361219" cy="70242"/>
            <a:chOff x="249382" y="221673"/>
            <a:chExt cx="234497" cy="45600"/>
          </a:xfrm>
        </p:grpSpPr>
        <p:sp>
          <p:nvSpPr>
            <p:cNvPr id="314" name="Google Shape;314;g216e92170fa_0_655"/>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 name="Google Shape;315;g216e92170fa_0_655"/>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 name="Google Shape;316;g216e92170fa_0_655"/>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17" name="Google Shape;317;g216e92170fa_0_655"/>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g216e92170fa_0_655"/>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319" name="Google Shape;319;g216e92170fa_0_655"/>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 name="Google Shape;320;g216e92170fa_0_655"/>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1" name="Google Shape;321;g216e92170fa_0_655"/>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g216e92170fa_0_655"/>
          <p:cNvSpPr/>
          <p:nvPr/>
        </p:nvSpPr>
        <p:spPr>
          <a:xfrm>
            <a:off x="1963797" y="1498966"/>
            <a:ext cx="10228200" cy="53589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216e92170fa_0_655"/>
          <p:cNvSpPr txBox="1"/>
          <p:nvPr/>
        </p:nvSpPr>
        <p:spPr>
          <a:xfrm>
            <a:off x="2041350" y="594502"/>
            <a:ext cx="27333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Our Data</a:t>
            </a:r>
            <a:endParaRPr b="0" i="0" sz="1400" u="none" cap="none" strike="noStrike">
              <a:solidFill>
                <a:srgbClr val="000000"/>
              </a:solidFill>
              <a:latin typeface="Arial"/>
              <a:ea typeface="Arial"/>
              <a:cs typeface="Arial"/>
              <a:sym typeface="Arial"/>
            </a:endParaRPr>
          </a:p>
        </p:txBody>
      </p:sp>
      <p:sp>
        <p:nvSpPr>
          <p:cNvPr id="324" name="Google Shape;324;g216e92170fa_0_655"/>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5" name="Google Shape;325;g216e92170fa_0_655"/>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6" name="Google Shape;326;g216e92170fa_0_655"/>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7" name="Google Shape;327;g216e92170fa_0_655"/>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8" name="Google Shape;328;g216e92170fa_0_655">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9" name="Google Shape;329;g216e92170fa_0_655">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330" name="Google Shape;330;g216e92170fa_0_655">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331" name="Google Shape;331;g216e92170fa_0_655"/>
          <p:cNvGrpSpPr/>
          <p:nvPr/>
        </p:nvGrpSpPr>
        <p:grpSpPr>
          <a:xfrm>
            <a:off x="237678" y="1764517"/>
            <a:ext cx="177883" cy="206002"/>
            <a:chOff x="431322" y="1764517"/>
            <a:chExt cx="177883" cy="206002"/>
          </a:xfrm>
        </p:grpSpPr>
        <p:sp>
          <p:nvSpPr>
            <p:cNvPr id="332" name="Google Shape;332;g216e92170fa_0_655">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333" name="Google Shape;333;g216e92170fa_0_655">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334" name="Google Shape;334;g216e92170fa_0_655">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335" name="Google Shape;335;g216e92170fa_0_655">
            <a:hlinkClick action="ppaction://hlinksldjump" r:id="rId9"/>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Our Data</a:t>
            </a:r>
            <a:endParaRPr b="0" i="0" sz="1400" u="none" cap="none" strike="noStrike">
              <a:solidFill>
                <a:srgbClr val="000000"/>
              </a:solidFill>
              <a:latin typeface="Arial"/>
              <a:ea typeface="Arial"/>
              <a:cs typeface="Arial"/>
              <a:sym typeface="Arial"/>
            </a:endParaRPr>
          </a:p>
        </p:txBody>
      </p:sp>
      <p:grpSp>
        <p:nvGrpSpPr>
          <p:cNvPr id="336" name="Google Shape;336;g216e92170fa_0_655"/>
          <p:cNvGrpSpPr/>
          <p:nvPr/>
        </p:nvGrpSpPr>
        <p:grpSpPr>
          <a:xfrm>
            <a:off x="237678" y="2214773"/>
            <a:ext cx="203700" cy="203700"/>
            <a:chOff x="431322" y="2214773"/>
            <a:chExt cx="203700" cy="203700"/>
          </a:xfrm>
        </p:grpSpPr>
        <p:sp>
          <p:nvSpPr>
            <p:cNvPr id="337" name="Google Shape;337;g216e92170fa_0_655">
              <a:hlinkClick action="ppaction://hlinksldjump" r:id="rId10"/>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338" name="Google Shape;338;g216e92170fa_0_655">
              <a:hlinkClick action="ppaction://hlinksldjump" r:id="rId11"/>
            </p:cNvPr>
            <p:cNvPicPr preferRelativeResize="0"/>
            <p:nvPr/>
          </p:nvPicPr>
          <p:blipFill rotWithShape="1">
            <a:blip r:embed="rId12">
              <a:alphaModFix/>
            </a:blip>
            <a:srcRect b="0" l="0" r="0" t="0"/>
            <a:stretch/>
          </p:blipFill>
          <p:spPr>
            <a:xfrm>
              <a:off x="472263" y="2255714"/>
              <a:ext cx="121788" cy="121788"/>
            </a:xfrm>
            <a:prstGeom prst="rect">
              <a:avLst/>
            </a:prstGeom>
            <a:noFill/>
            <a:ln>
              <a:noFill/>
            </a:ln>
          </p:spPr>
        </p:pic>
      </p:grpSp>
      <p:grpSp>
        <p:nvGrpSpPr>
          <p:cNvPr id="339" name="Google Shape;339;g216e92170fa_0_655"/>
          <p:cNvGrpSpPr/>
          <p:nvPr/>
        </p:nvGrpSpPr>
        <p:grpSpPr>
          <a:xfrm>
            <a:off x="237692" y="2660278"/>
            <a:ext cx="203692" cy="203692"/>
            <a:chOff x="431321" y="3254199"/>
            <a:chExt cx="265500" cy="265500"/>
          </a:xfrm>
        </p:grpSpPr>
        <p:sp>
          <p:nvSpPr>
            <p:cNvPr id="340" name="Google Shape;340;g216e92170fa_0_655"/>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341" name="Google Shape;341;g216e92170fa_0_655"/>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2" name="Google Shape;342;g216e92170fa_0_655"/>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343" name="Google Shape;343;g216e92170fa_0_655"/>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344" name="Google Shape;344;g216e92170fa_0_655"/>
          <p:cNvGrpSpPr/>
          <p:nvPr/>
        </p:nvGrpSpPr>
        <p:grpSpPr>
          <a:xfrm>
            <a:off x="2161181" y="195309"/>
            <a:ext cx="297955" cy="297955"/>
            <a:chOff x="8892506" y="664914"/>
            <a:chExt cx="209400" cy="209400"/>
          </a:xfrm>
        </p:grpSpPr>
        <p:sp>
          <p:nvSpPr>
            <p:cNvPr id="345" name="Google Shape;345;g216e92170fa_0_655">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346" name="Google Shape;346;g216e92170fa_0_655">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47" name="Google Shape;347;g216e92170fa_0_655"/>
          <p:cNvGrpSpPr/>
          <p:nvPr/>
        </p:nvGrpSpPr>
        <p:grpSpPr>
          <a:xfrm flipH="1">
            <a:off x="2568241" y="195309"/>
            <a:ext cx="297955" cy="297955"/>
            <a:chOff x="8892506" y="664914"/>
            <a:chExt cx="209400" cy="209400"/>
          </a:xfrm>
        </p:grpSpPr>
        <p:sp>
          <p:nvSpPr>
            <p:cNvPr id="348" name="Google Shape;348;g216e92170fa_0_655">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349" name="Google Shape;349;g216e92170fa_0_655">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0" name="Google Shape;350;g216e92170fa_0_655">
            <a:hlinkClick action="ppaction://hlinksldjump" r:id="rId13"/>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1" name="Google Shape;351;g216e92170fa_0_655">
            <a:hlinkClick action="ppaction://hlinksldjump" r:id="rId14"/>
          </p:cNvPr>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352" name="Google Shape;352;g216e92170fa_0_655">
            <a:hlinkClick action="ppaction://hlinksldjump" r:id="rId15"/>
          </p:cNvPr>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3" name="Google Shape;353;g216e92170fa_0_655"/>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354" name="Google Shape;354;g216e92170fa_0_655"/>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5" name="Google Shape;355;g216e92170fa_0_655">
            <a:hlinkClick action="ppaction://hlinksldjump" r:id="rId16"/>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graphicFrame>
        <p:nvGraphicFramePr>
          <p:cNvPr id="356" name="Google Shape;356;g216e92170fa_0_655"/>
          <p:cNvGraphicFramePr/>
          <p:nvPr/>
        </p:nvGraphicFramePr>
        <p:xfrm>
          <a:off x="7252538" y="1764525"/>
          <a:ext cx="3000000" cy="3000000"/>
        </p:xfrm>
        <a:graphic>
          <a:graphicData uri="http://schemas.openxmlformats.org/drawingml/2006/table">
            <a:tbl>
              <a:tblPr>
                <a:noFill/>
                <a:tableStyleId>{182836D8-5E63-4A12-B164-7110C9F284F8}</a:tableStyleId>
              </a:tblPr>
              <a:tblGrid>
                <a:gridCol w="2694550"/>
                <a:gridCol w="1733225"/>
              </a:tblGrid>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sng" cap="none" strike="noStrike">
                          <a:solidFill>
                            <a:schemeClr val="accent3"/>
                          </a:solidFill>
                          <a:latin typeface="Poppins"/>
                          <a:ea typeface="Poppins"/>
                          <a:cs typeface="Poppins"/>
                          <a:sym typeface="Poppins"/>
                        </a:rPr>
                        <a:t>Variable</a:t>
                      </a:r>
                      <a:endParaRPr b="1" sz="1400" u="sng" cap="none" strike="noStrike">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IN" sz="1400" u="sng" cap="none" strike="noStrike">
                          <a:solidFill>
                            <a:schemeClr val="accent3"/>
                          </a:solidFill>
                          <a:latin typeface="Poppins"/>
                          <a:ea typeface="Poppins"/>
                          <a:cs typeface="Poppins"/>
                          <a:sym typeface="Poppins"/>
                        </a:rPr>
                        <a:t>Data Type</a:t>
                      </a:r>
                      <a:endParaRPr b="1" sz="1400" u="sng" cap="none" strike="noStrike">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popularity</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solidFill>
                            <a:schemeClr val="lt1"/>
                          </a:solidFill>
                          <a:latin typeface="Poppins"/>
                          <a:ea typeface="Poppins"/>
                          <a:cs typeface="Poppins"/>
                          <a:sym typeface="Poppins"/>
                        </a:rPr>
                        <a:t>Numeric</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duration_ms</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Numeric</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danceability</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Numeric</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energy</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Numeric</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loudness</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Numeric</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speechiness</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Numeric</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acousticness</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Numeric</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instrumentalness</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Numeric</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liveness</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Numeric</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valence</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Numeric</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34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tempo</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Numeric</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357" name="Google Shape;357;g216e92170fa_0_655"/>
          <p:cNvGraphicFramePr/>
          <p:nvPr/>
        </p:nvGraphicFramePr>
        <p:xfrm>
          <a:off x="2230675" y="1764525"/>
          <a:ext cx="3000000" cy="3000000"/>
        </p:xfrm>
        <a:graphic>
          <a:graphicData uri="http://schemas.openxmlformats.org/drawingml/2006/table">
            <a:tbl>
              <a:tblPr>
                <a:noFill/>
                <a:tableStyleId>{182836D8-5E63-4A12-B164-7110C9F284F8}</a:tableStyleId>
              </a:tblPr>
              <a:tblGrid>
                <a:gridCol w="2799600"/>
                <a:gridCol w="1772400"/>
              </a:tblGrid>
              <a:tr h="3962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sng" cap="none" strike="noStrike">
                          <a:solidFill>
                            <a:schemeClr val="accent3"/>
                          </a:solidFill>
                          <a:latin typeface="Poppins"/>
                          <a:ea typeface="Poppins"/>
                          <a:cs typeface="Poppins"/>
                          <a:sym typeface="Poppins"/>
                        </a:rPr>
                        <a:t>Variable</a:t>
                      </a:r>
                      <a:endParaRPr b="1" sz="1400" u="sng" cap="none" strike="noStrike">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IN" sz="1400" u="sng" cap="none" strike="noStrike">
                          <a:solidFill>
                            <a:schemeClr val="accent3"/>
                          </a:solidFill>
                          <a:latin typeface="Poppins"/>
                          <a:ea typeface="Poppins"/>
                          <a:cs typeface="Poppins"/>
                          <a:sym typeface="Poppins"/>
                        </a:rPr>
                        <a:t>Data Type</a:t>
                      </a:r>
                      <a:endParaRPr b="1" sz="1400" u="sng" cap="none" strike="noStrike">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track_id</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solidFill>
                            <a:schemeClr val="lt1"/>
                          </a:solidFill>
                          <a:latin typeface="Poppins"/>
                          <a:ea typeface="Poppins"/>
                          <a:cs typeface="Poppins"/>
                          <a:sym typeface="Poppins"/>
                        </a:rPr>
                        <a:t>String</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artists</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solidFill>
                            <a:schemeClr val="lt1"/>
                          </a:solidFill>
                          <a:latin typeface="Poppins"/>
                          <a:ea typeface="Poppins"/>
                          <a:cs typeface="Poppins"/>
                          <a:sym typeface="Poppins"/>
                        </a:rPr>
                        <a:t>String</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album_name</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solidFill>
                            <a:schemeClr val="lt1"/>
                          </a:solidFill>
                          <a:latin typeface="Poppins"/>
                          <a:ea typeface="Poppins"/>
                          <a:cs typeface="Poppins"/>
                          <a:sym typeface="Poppins"/>
                        </a:rPr>
                        <a:t>String</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095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track_name</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solidFill>
                            <a:schemeClr val="lt1"/>
                          </a:solidFill>
                          <a:latin typeface="Poppins"/>
                          <a:ea typeface="Poppins"/>
                          <a:cs typeface="Poppins"/>
                          <a:sym typeface="Poppins"/>
                        </a:rPr>
                        <a:t>String</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explicit</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solidFill>
                            <a:schemeClr val="lt1"/>
                          </a:solidFill>
                          <a:latin typeface="Poppins"/>
                          <a:ea typeface="Poppins"/>
                          <a:cs typeface="Poppins"/>
                          <a:sym typeface="Poppins"/>
                        </a:rPr>
                        <a:t>Categorical</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key</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Categorical</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mode</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Categorical</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time_signature</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Categorical</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rgbClr val="1CD760"/>
                          </a:solidFill>
                          <a:latin typeface="Poppins"/>
                          <a:ea typeface="Poppins"/>
                          <a:cs typeface="Poppins"/>
                          <a:sym typeface="Poppins"/>
                        </a:rPr>
                        <a:t>track_genre</a:t>
                      </a:r>
                      <a:endParaRPr b="1" sz="1400" u="none" cap="none" strike="noStrike">
                        <a:solidFill>
                          <a:srgbClr val="1CD760"/>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400" u="none" cap="none" strike="noStrike">
                          <a:solidFill>
                            <a:schemeClr val="lt1"/>
                          </a:solidFill>
                          <a:latin typeface="Poppins"/>
                          <a:ea typeface="Poppins"/>
                          <a:cs typeface="Poppins"/>
                          <a:sym typeface="Poppins"/>
                        </a:rPr>
                        <a:t>Categorical</a:t>
                      </a:r>
                      <a:endParaRPr sz="1400" u="none" cap="none" strike="noStrike">
                        <a:solidFill>
                          <a:schemeClr val="lt1"/>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361" name="Shape 361"/>
        <p:cNvGrpSpPr/>
        <p:nvPr/>
      </p:nvGrpSpPr>
      <p:grpSpPr>
        <a:xfrm>
          <a:off x="0" y="0"/>
          <a:ext cx="0" cy="0"/>
          <a:chOff x="0" y="0"/>
          <a:chExt cx="0" cy="0"/>
        </a:xfrm>
      </p:grpSpPr>
      <p:sp>
        <p:nvSpPr>
          <p:cNvPr id="362" name="Google Shape;362;g21653c6a2de_0_70"/>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363" name="Google Shape;363;g21653c6a2de_0_70"/>
          <p:cNvGrpSpPr/>
          <p:nvPr/>
        </p:nvGrpSpPr>
        <p:grpSpPr>
          <a:xfrm>
            <a:off x="400070" y="221666"/>
            <a:ext cx="361219" cy="70242"/>
            <a:chOff x="249382" y="221673"/>
            <a:chExt cx="234497" cy="45600"/>
          </a:xfrm>
        </p:grpSpPr>
        <p:sp>
          <p:nvSpPr>
            <p:cNvPr id="364" name="Google Shape;364;g21653c6a2de_0_70"/>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g21653c6a2de_0_70"/>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 name="Google Shape;366;g21653c6a2de_0_70"/>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67" name="Google Shape;367;g21653c6a2de_0_70"/>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8" name="Google Shape;368;g21653c6a2de_0_70"/>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369" name="Google Shape;369;g21653c6a2de_0_70"/>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g21653c6a2de_0_70"/>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1" name="Google Shape;371;g21653c6a2de_0_70"/>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2" name="Google Shape;372;g21653c6a2de_0_70"/>
          <p:cNvSpPr txBox="1"/>
          <p:nvPr/>
        </p:nvSpPr>
        <p:spPr>
          <a:xfrm>
            <a:off x="2096625" y="664375"/>
            <a:ext cx="67833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Data Pre-Processing</a:t>
            </a:r>
            <a:endParaRPr b="0" i="0" sz="1400" u="none" cap="none" strike="noStrike">
              <a:solidFill>
                <a:srgbClr val="000000"/>
              </a:solidFill>
              <a:latin typeface="Arial"/>
              <a:ea typeface="Arial"/>
              <a:cs typeface="Arial"/>
              <a:sym typeface="Arial"/>
            </a:endParaRPr>
          </a:p>
        </p:txBody>
      </p:sp>
      <p:sp>
        <p:nvSpPr>
          <p:cNvPr id="373" name="Google Shape;373;g21653c6a2de_0_70"/>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4" name="Google Shape;374;g21653c6a2de_0_70"/>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5" name="Google Shape;375;g21653c6a2de_0_70"/>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6" name="Google Shape;376;g21653c6a2de_0_70"/>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377" name="Google Shape;377;g21653c6a2de_0_70"/>
          <p:cNvCxnSpPr/>
          <p:nvPr/>
        </p:nvCxnSpPr>
        <p:spPr>
          <a:xfrm>
            <a:off x="2222701" y="2138076"/>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378" name="Google Shape;378;g21653c6a2de_0_70"/>
          <p:cNvGrpSpPr/>
          <p:nvPr/>
        </p:nvGrpSpPr>
        <p:grpSpPr>
          <a:xfrm>
            <a:off x="2217611" y="1695702"/>
            <a:ext cx="313073" cy="246567"/>
            <a:chOff x="3309834" y="2990826"/>
            <a:chExt cx="313073" cy="246567"/>
          </a:xfrm>
        </p:grpSpPr>
        <p:sp>
          <p:nvSpPr>
            <p:cNvPr id="379" name="Google Shape;379;g21653c6a2de_0_70"/>
            <p:cNvSpPr/>
            <p:nvPr/>
          </p:nvSpPr>
          <p:spPr>
            <a:xfrm>
              <a:off x="3407028" y="2999226"/>
              <a:ext cx="215879" cy="23816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dd with solid fill" id="380" name="Google Shape;380;g21653c6a2de_0_70"/>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381" name="Google Shape;381;g21653c6a2de_0_70"/>
          <p:cNvGrpSpPr/>
          <p:nvPr/>
        </p:nvGrpSpPr>
        <p:grpSpPr>
          <a:xfrm>
            <a:off x="2760068" y="1803194"/>
            <a:ext cx="234497" cy="45600"/>
            <a:chOff x="249382" y="221673"/>
            <a:chExt cx="234497" cy="45600"/>
          </a:xfrm>
        </p:grpSpPr>
        <p:sp>
          <p:nvSpPr>
            <p:cNvPr id="382" name="Google Shape;382;g21653c6a2de_0_70"/>
            <p:cNvSpPr/>
            <p:nvPr/>
          </p:nvSpPr>
          <p:spPr>
            <a:xfrm>
              <a:off x="24938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3" name="Google Shape;383;g21653c6a2de_0_70"/>
            <p:cNvSpPr/>
            <p:nvPr/>
          </p:nvSpPr>
          <p:spPr>
            <a:xfrm>
              <a:off x="34463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4" name="Google Shape;384;g21653c6a2de_0_70"/>
            <p:cNvSpPr/>
            <p:nvPr/>
          </p:nvSpPr>
          <p:spPr>
            <a:xfrm>
              <a:off x="438279"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85" name="Google Shape;385;g21653c6a2de_0_70">
            <a:hlinkClick action="ppaction://hlinksldjump" r:id="rId4"/>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g21653c6a2de_0_70">
            <a:hlinkClick action="ppaction://hlinksldjump" r:id="rId5"/>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387" name="Google Shape;387;g21653c6a2de_0_70">
            <a:hlinkClick action="ppaction://hlinksldjump" r:id="rId6"/>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388" name="Google Shape;388;g21653c6a2de_0_70"/>
          <p:cNvGrpSpPr/>
          <p:nvPr/>
        </p:nvGrpSpPr>
        <p:grpSpPr>
          <a:xfrm>
            <a:off x="237678" y="1764517"/>
            <a:ext cx="177883" cy="206002"/>
            <a:chOff x="431322" y="1764517"/>
            <a:chExt cx="177883" cy="206002"/>
          </a:xfrm>
        </p:grpSpPr>
        <p:sp>
          <p:nvSpPr>
            <p:cNvPr id="389" name="Google Shape;389;g21653c6a2de_0_70">
              <a:hlinkClick action="ppaction://hlinksldjump" r:id="rId7"/>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390" name="Google Shape;390;g21653c6a2de_0_70">
              <a:hlinkClick action="ppaction://hlinksldjump" r:id="rId8"/>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391" name="Google Shape;391;g21653c6a2de_0_70">
              <a:hlinkClick action="ppaction://hlinksldjump" r:id="rId9"/>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392" name="Google Shape;392;g21653c6a2de_0_70"/>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393" name="Google Shape;393;g21653c6a2de_0_70"/>
          <p:cNvGrpSpPr/>
          <p:nvPr/>
        </p:nvGrpSpPr>
        <p:grpSpPr>
          <a:xfrm>
            <a:off x="237678" y="2214773"/>
            <a:ext cx="203700" cy="203700"/>
            <a:chOff x="431322" y="2214773"/>
            <a:chExt cx="203700" cy="203700"/>
          </a:xfrm>
        </p:grpSpPr>
        <p:sp>
          <p:nvSpPr>
            <p:cNvPr id="394" name="Google Shape;394;g21653c6a2de_0_70"/>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395" name="Google Shape;395;g21653c6a2de_0_70"/>
            <p:cNvPicPr preferRelativeResize="0"/>
            <p:nvPr/>
          </p:nvPicPr>
          <p:blipFill rotWithShape="1">
            <a:blip r:embed="rId10">
              <a:alphaModFix/>
            </a:blip>
            <a:srcRect b="0" l="0" r="0" t="0"/>
            <a:stretch/>
          </p:blipFill>
          <p:spPr>
            <a:xfrm>
              <a:off x="472263" y="2255714"/>
              <a:ext cx="121788" cy="121788"/>
            </a:xfrm>
            <a:prstGeom prst="rect">
              <a:avLst/>
            </a:prstGeom>
            <a:noFill/>
            <a:ln>
              <a:noFill/>
            </a:ln>
          </p:spPr>
        </p:pic>
      </p:grpSp>
      <p:grpSp>
        <p:nvGrpSpPr>
          <p:cNvPr id="396" name="Google Shape;396;g21653c6a2de_0_70"/>
          <p:cNvGrpSpPr/>
          <p:nvPr/>
        </p:nvGrpSpPr>
        <p:grpSpPr>
          <a:xfrm>
            <a:off x="237692" y="2660278"/>
            <a:ext cx="203692" cy="203692"/>
            <a:chOff x="431321" y="3254199"/>
            <a:chExt cx="265500" cy="265500"/>
          </a:xfrm>
        </p:grpSpPr>
        <p:sp>
          <p:nvSpPr>
            <p:cNvPr id="397" name="Google Shape;397;g21653c6a2de_0_70"/>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398" name="Google Shape;398;g21653c6a2de_0_70"/>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9" name="Google Shape;399;g21653c6a2de_0_70"/>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400" name="Google Shape;400;g21653c6a2de_0_70"/>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401" name="Google Shape;401;g21653c6a2de_0_70"/>
          <p:cNvGrpSpPr/>
          <p:nvPr/>
        </p:nvGrpSpPr>
        <p:grpSpPr>
          <a:xfrm>
            <a:off x="2161181" y="195309"/>
            <a:ext cx="297955" cy="297955"/>
            <a:chOff x="8892506" y="664914"/>
            <a:chExt cx="209400" cy="209400"/>
          </a:xfrm>
        </p:grpSpPr>
        <p:sp>
          <p:nvSpPr>
            <p:cNvPr id="402" name="Google Shape;402;g21653c6a2de_0_70">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403" name="Google Shape;403;g21653c6a2de_0_70">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g21653c6a2de_0_70"/>
          <p:cNvGrpSpPr/>
          <p:nvPr/>
        </p:nvGrpSpPr>
        <p:grpSpPr>
          <a:xfrm flipH="1">
            <a:off x="2568241" y="195309"/>
            <a:ext cx="297955" cy="297955"/>
            <a:chOff x="8892506" y="664914"/>
            <a:chExt cx="209400" cy="209400"/>
          </a:xfrm>
        </p:grpSpPr>
        <p:sp>
          <p:nvSpPr>
            <p:cNvPr id="405" name="Google Shape;405;g21653c6a2de_0_70">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406" name="Google Shape;406;g21653c6a2de_0_70">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7" name="Google Shape;407;g21653c6a2de_0_70">
            <a:hlinkClick action="ppaction://hlinksldjump" r:id="rId11"/>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8" name="Google Shape;408;g21653c6a2de_0_70"/>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409" name="Google Shape;409;g21653c6a2de_0_70"/>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g21653c6a2de_0_70"/>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411" name="Google Shape;411;g21653c6a2de_0_70"/>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2" name="Google Shape;412;g21653c6a2de_0_70">
            <a:hlinkClick action="ppaction://hlinksldjump" r:id="rId12"/>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413" name="Google Shape;413;g21653c6a2de_0_70"/>
          <p:cNvSpPr txBox="1"/>
          <p:nvPr/>
        </p:nvSpPr>
        <p:spPr>
          <a:xfrm>
            <a:off x="2096625" y="2313050"/>
            <a:ext cx="9834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14" name="Google Shape;414;g21653c6a2de_0_70"/>
          <p:cNvSpPr/>
          <p:nvPr/>
        </p:nvSpPr>
        <p:spPr>
          <a:xfrm>
            <a:off x="1963800" y="1676475"/>
            <a:ext cx="10228200" cy="51813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5" name="Google Shape;415;g21653c6a2de_0_70"/>
          <p:cNvSpPr txBox="1"/>
          <p:nvPr/>
        </p:nvSpPr>
        <p:spPr>
          <a:xfrm>
            <a:off x="2265900" y="1848800"/>
            <a:ext cx="6851700" cy="43869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Removals</a:t>
            </a:r>
            <a:endParaRPr b="0" i="0" sz="2000" u="none" cap="none" strike="noStrike">
              <a:solidFill>
                <a:schemeClr val="lt1"/>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Poppins"/>
              <a:ea typeface="Poppins"/>
              <a:cs typeface="Poppins"/>
              <a:sym typeface="Poppins"/>
            </a:endParaRPr>
          </a:p>
          <a:p>
            <a:pPr indent="-355600" lvl="1" marL="9144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Unnecessary columns such as mode, key, and time signature</a:t>
            </a:r>
            <a:endParaRPr b="0" i="0" sz="2000" u="none" cap="none" strike="noStrike">
              <a:solidFill>
                <a:schemeClr val="lt1"/>
              </a:solidFill>
              <a:latin typeface="Poppins"/>
              <a:ea typeface="Poppins"/>
              <a:cs typeface="Poppins"/>
              <a:sym typeface="Poppins"/>
            </a:endParaRPr>
          </a:p>
          <a:p>
            <a:pPr indent="-355600" lvl="1" marL="9144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Children’s songs Genre</a:t>
            </a:r>
            <a:endParaRPr b="0" i="0" sz="2000" u="none" cap="none" strike="noStrike">
              <a:solidFill>
                <a:schemeClr val="lt1"/>
              </a:solidFill>
              <a:latin typeface="Poppins"/>
              <a:ea typeface="Poppins"/>
              <a:cs typeface="Poppins"/>
              <a:sym typeface="Poppins"/>
            </a:endParaRPr>
          </a:p>
          <a:p>
            <a:pPr indent="-355600" lvl="1" marL="9144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Duplicate track names</a:t>
            </a:r>
            <a:endParaRPr b="0" i="0" sz="2000" u="none" cap="none" strike="noStrike">
              <a:solidFill>
                <a:schemeClr val="lt1"/>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Poppins"/>
              <a:ea typeface="Poppins"/>
              <a:cs typeface="Poppins"/>
              <a:sym typeface="Poppins"/>
            </a:endParaRPr>
          </a:p>
          <a:p>
            <a:pPr indent="-355600" lvl="0" marL="4572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Changes</a:t>
            </a:r>
            <a:endParaRPr b="0" i="0" sz="2000" u="none" cap="none" strike="noStrike">
              <a:solidFill>
                <a:schemeClr val="lt1"/>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Poppins"/>
              <a:ea typeface="Poppins"/>
              <a:cs typeface="Poppins"/>
              <a:sym typeface="Poppins"/>
            </a:endParaRPr>
          </a:p>
          <a:p>
            <a:pPr indent="-355600" lvl="1" marL="9144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Scaled numeric features</a:t>
            </a:r>
            <a:endParaRPr b="0" i="0" sz="2000" u="none" cap="none" strike="noStrike">
              <a:solidFill>
                <a:schemeClr val="lt1"/>
              </a:solidFill>
              <a:latin typeface="Poppins"/>
              <a:ea typeface="Poppins"/>
              <a:cs typeface="Poppins"/>
              <a:sym typeface="Poppins"/>
            </a:endParaRPr>
          </a:p>
          <a:p>
            <a:pPr indent="-355600" lvl="1" marL="9144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Created combined genre column</a:t>
            </a:r>
            <a:endParaRPr b="0" i="0" sz="2000" u="none" cap="none" strike="noStrike">
              <a:solidFill>
                <a:schemeClr val="lt1"/>
              </a:solidFill>
              <a:latin typeface="Poppins"/>
              <a:ea typeface="Poppins"/>
              <a:cs typeface="Poppins"/>
              <a:sym typeface="Poppins"/>
            </a:endParaRPr>
          </a:p>
          <a:p>
            <a:pPr indent="-355600" lvl="1" marL="9144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Added dummy variables for genre</a:t>
            </a:r>
            <a:endParaRPr b="0" i="0" sz="2000" u="none" cap="none" strike="noStrike">
              <a:solidFill>
                <a:schemeClr val="lt1"/>
              </a:solidFill>
              <a:latin typeface="Poppins"/>
              <a:ea typeface="Poppins"/>
              <a:cs typeface="Poppins"/>
              <a:sym typeface="Poppins"/>
            </a:endParaRPr>
          </a:p>
        </p:txBody>
      </p:sp>
      <p:pic>
        <p:nvPicPr>
          <p:cNvPr id="416" name="Google Shape;416;g21653c6a2de_0_70"/>
          <p:cNvPicPr preferRelativeResize="0"/>
          <p:nvPr/>
        </p:nvPicPr>
        <p:blipFill rotWithShape="1">
          <a:blip r:embed="rId13">
            <a:alphaModFix/>
          </a:blip>
          <a:srcRect b="0" l="0" r="0" t="0"/>
          <a:stretch/>
        </p:blipFill>
        <p:spPr>
          <a:xfrm>
            <a:off x="6308325" y="3052467"/>
            <a:ext cx="1410599" cy="1058507"/>
          </a:xfrm>
          <a:prstGeom prst="rect">
            <a:avLst/>
          </a:prstGeom>
          <a:noFill/>
          <a:ln>
            <a:noFill/>
          </a:ln>
        </p:spPr>
      </p:pic>
      <p:pic>
        <p:nvPicPr>
          <p:cNvPr id="417" name="Google Shape;417;g21653c6a2de_0_70"/>
          <p:cNvPicPr preferRelativeResize="0"/>
          <p:nvPr/>
        </p:nvPicPr>
        <p:blipFill rotWithShape="1">
          <a:blip r:embed="rId14">
            <a:alphaModFix/>
          </a:blip>
          <a:srcRect b="0" l="0" r="0" t="0"/>
          <a:stretch/>
        </p:blipFill>
        <p:spPr>
          <a:xfrm>
            <a:off x="9193100" y="1970525"/>
            <a:ext cx="2258800" cy="2258800"/>
          </a:xfrm>
          <a:prstGeom prst="rect">
            <a:avLst/>
          </a:prstGeom>
          <a:noFill/>
          <a:ln>
            <a:noFill/>
          </a:ln>
        </p:spPr>
      </p:pic>
      <p:pic>
        <p:nvPicPr>
          <p:cNvPr id="418" name="Google Shape;418;g21653c6a2de_0_70"/>
          <p:cNvPicPr preferRelativeResize="0"/>
          <p:nvPr/>
        </p:nvPicPr>
        <p:blipFill rotWithShape="1">
          <a:blip r:embed="rId15">
            <a:alphaModFix/>
          </a:blip>
          <a:srcRect b="0" l="0" r="0" t="0"/>
          <a:stretch/>
        </p:blipFill>
        <p:spPr>
          <a:xfrm>
            <a:off x="9193100" y="4229325"/>
            <a:ext cx="2258800" cy="22131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422" name="Shape 422"/>
        <p:cNvGrpSpPr/>
        <p:nvPr/>
      </p:nvGrpSpPr>
      <p:grpSpPr>
        <a:xfrm>
          <a:off x="0" y="0"/>
          <a:ext cx="0" cy="0"/>
          <a:chOff x="0" y="0"/>
          <a:chExt cx="0" cy="0"/>
        </a:xfrm>
      </p:grpSpPr>
      <p:sp>
        <p:nvSpPr>
          <p:cNvPr id="423" name="Google Shape;423;g1b68ecf4afa_0_1040"/>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424" name="Google Shape;424;g1b68ecf4afa_0_1040"/>
          <p:cNvGrpSpPr/>
          <p:nvPr/>
        </p:nvGrpSpPr>
        <p:grpSpPr>
          <a:xfrm>
            <a:off x="400070" y="221666"/>
            <a:ext cx="361219" cy="70242"/>
            <a:chOff x="249382" y="221673"/>
            <a:chExt cx="234497" cy="45600"/>
          </a:xfrm>
        </p:grpSpPr>
        <p:sp>
          <p:nvSpPr>
            <p:cNvPr id="425" name="Google Shape;425;g1b68ecf4afa_0_1040"/>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6" name="Google Shape;426;g1b68ecf4afa_0_1040"/>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7" name="Google Shape;427;g1b68ecf4afa_0_1040"/>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28" name="Google Shape;428;g1b68ecf4afa_0_1040"/>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g1b68ecf4afa_0_1040"/>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430" name="Google Shape;430;g1b68ecf4afa_0_1040"/>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g1b68ecf4afa_0_1040"/>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2" name="Google Shape;432;g1b68ecf4afa_0_1040"/>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3" name="Google Shape;433;g1b68ecf4afa_0_1040"/>
          <p:cNvSpPr/>
          <p:nvPr/>
        </p:nvSpPr>
        <p:spPr>
          <a:xfrm>
            <a:off x="1960950" y="1579600"/>
            <a:ext cx="10228200" cy="52950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g1b68ecf4afa_0_1040"/>
          <p:cNvSpPr txBox="1"/>
          <p:nvPr/>
        </p:nvSpPr>
        <p:spPr>
          <a:xfrm>
            <a:off x="2041350" y="594500"/>
            <a:ext cx="70632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Data Limitations</a:t>
            </a:r>
            <a:endParaRPr b="0" i="0" sz="1400" u="none" cap="none" strike="noStrike">
              <a:solidFill>
                <a:srgbClr val="000000"/>
              </a:solidFill>
              <a:latin typeface="Arial"/>
              <a:ea typeface="Arial"/>
              <a:cs typeface="Arial"/>
              <a:sym typeface="Arial"/>
            </a:endParaRPr>
          </a:p>
        </p:txBody>
      </p:sp>
      <p:sp>
        <p:nvSpPr>
          <p:cNvPr id="435" name="Google Shape;435;g1b68ecf4afa_0_1040"/>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6" name="Google Shape;436;g1b68ecf4afa_0_1040"/>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7" name="Google Shape;437;g1b68ecf4afa_0_1040"/>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8" name="Google Shape;438;g1b68ecf4afa_0_1040"/>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9" name="Google Shape;439;g1b68ecf4afa_0_1040"/>
          <p:cNvSpPr txBox="1"/>
          <p:nvPr/>
        </p:nvSpPr>
        <p:spPr>
          <a:xfrm>
            <a:off x="2161175" y="1972813"/>
            <a:ext cx="6599700" cy="34785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Limited data set (About 90,000 songs)</a:t>
            </a:r>
            <a:endParaRPr b="0" i="0" sz="2000" u="none" cap="none" strike="noStrike">
              <a:solidFill>
                <a:schemeClr val="lt1"/>
              </a:solidFill>
              <a:latin typeface="Poppins"/>
              <a:ea typeface="Poppins"/>
              <a:cs typeface="Poppins"/>
              <a:sym typeface="Poppins"/>
            </a:endParaRPr>
          </a:p>
          <a:p>
            <a:pPr indent="-355600" lvl="1" marL="9144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Some genres were not included entirely in our dataset (ex. Bollywood)</a:t>
            </a:r>
            <a:endParaRPr b="0" i="0" sz="2000" u="none" cap="none" strike="noStrike">
              <a:solidFill>
                <a:schemeClr val="lt1"/>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Poppins"/>
              <a:ea typeface="Poppins"/>
              <a:cs typeface="Poppins"/>
              <a:sym typeface="Poppins"/>
            </a:endParaRPr>
          </a:p>
          <a:p>
            <a:pPr indent="-355600" lvl="0" marL="4572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No user or feedback ratings</a:t>
            </a:r>
            <a:endParaRPr b="0" i="0" sz="2000" u="none" cap="none" strike="noStrike">
              <a:solidFill>
                <a:schemeClr val="lt1"/>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Poppins"/>
              <a:ea typeface="Poppins"/>
              <a:cs typeface="Poppins"/>
              <a:sym typeface="Poppins"/>
            </a:endParaRPr>
          </a:p>
          <a:p>
            <a:pPr indent="-355600" lvl="0" marL="4572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Had to use 2 different data sets</a:t>
            </a:r>
            <a:endParaRPr b="0" i="0" sz="2000" u="none" cap="none" strike="noStrike">
              <a:solidFill>
                <a:schemeClr val="lt1"/>
              </a:solidFill>
              <a:latin typeface="Poppins"/>
              <a:ea typeface="Poppins"/>
              <a:cs typeface="Poppins"/>
              <a:sym typeface="Poppins"/>
            </a:endParaRPr>
          </a:p>
          <a:p>
            <a:pPr indent="-355600" lvl="1" marL="914400" marR="0" rtl="0" algn="l">
              <a:lnSpc>
                <a:spcPct val="115000"/>
              </a:lnSpc>
              <a:spcBef>
                <a:spcPts val="0"/>
              </a:spcBef>
              <a:spcAft>
                <a:spcPts val="0"/>
              </a:spcAft>
              <a:buClr>
                <a:schemeClr val="lt1"/>
              </a:buClr>
              <a:buSzPts val="2000"/>
              <a:buFont typeface="Poppins"/>
              <a:buChar char="○"/>
            </a:pPr>
            <a:r>
              <a:rPr b="0" i="0" lang="en-IN" sz="2000" u="none" cap="none" strike="noStrike">
                <a:solidFill>
                  <a:schemeClr val="lt1"/>
                </a:solidFill>
                <a:latin typeface="Poppins"/>
                <a:ea typeface="Poppins"/>
                <a:cs typeface="Poppins"/>
                <a:sym typeface="Poppins"/>
              </a:rPr>
              <a:t>Not all English makes NLP problematic</a:t>
            </a:r>
            <a:endParaRPr b="0" i="0" sz="20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440" name="Google Shape;440;g1b68ecf4afa_0_1040">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1" name="Google Shape;441;g1b68ecf4afa_0_1040">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442" name="Google Shape;442;g1b68ecf4afa_0_1040">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443" name="Google Shape;443;g1b68ecf4afa_0_1040"/>
          <p:cNvGrpSpPr/>
          <p:nvPr/>
        </p:nvGrpSpPr>
        <p:grpSpPr>
          <a:xfrm>
            <a:off x="237678" y="1764517"/>
            <a:ext cx="177883" cy="206002"/>
            <a:chOff x="431322" y="1764517"/>
            <a:chExt cx="177883" cy="206002"/>
          </a:xfrm>
        </p:grpSpPr>
        <p:sp>
          <p:nvSpPr>
            <p:cNvPr id="444" name="Google Shape;444;g1b68ecf4afa_0_1040">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445" name="Google Shape;445;g1b68ecf4afa_0_1040">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446" name="Google Shape;446;g1b68ecf4afa_0_1040">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447" name="Google Shape;447;g1b68ecf4afa_0_1040">
            <a:hlinkClick action="ppaction://hlinksldjump" r:id="rId9"/>
          </p:cNvPr>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Our Data</a:t>
            </a:r>
            <a:endParaRPr b="0" i="0" sz="1400" u="none" cap="none" strike="noStrike">
              <a:solidFill>
                <a:srgbClr val="000000"/>
              </a:solidFill>
              <a:latin typeface="Arial"/>
              <a:ea typeface="Arial"/>
              <a:cs typeface="Arial"/>
              <a:sym typeface="Arial"/>
            </a:endParaRPr>
          </a:p>
        </p:txBody>
      </p:sp>
      <p:grpSp>
        <p:nvGrpSpPr>
          <p:cNvPr id="448" name="Google Shape;448;g1b68ecf4afa_0_1040"/>
          <p:cNvGrpSpPr/>
          <p:nvPr/>
        </p:nvGrpSpPr>
        <p:grpSpPr>
          <a:xfrm>
            <a:off x="237678" y="2214773"/>
            <a:ext cx="203700" cy="203700"/>
            <a:chOff x="431322" y="2214773"/>
            <a:chExt cx="203700" cy="203700"/>
          </a:xfrm>
        </p:grpSpPr>
        <p:sp>
          <p:nvSpPr>
            <p:cNvPr id="449" name="Google Shape;449;g1b68ecf4afa_0_1040">
              <a:hlinkClick action="ppaction://hlinksldjump" r:id="rId10"/>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450" name="Google Shape;450;g1b68ecf4afa_0_1040">
              <a:hlinkClick action="ppaction://hlinksldjump" r:id="rId11"/>
            </p:cNvPr>
            <p:cNvPicPr preferRelativeResize="0"/>
            <p:nvPr/>
          </p:nvPicPr>
          <p:blipFill rotWithShape="1">
            <a:blip r:embed="rId12">
              <a:alphaModFix/>
            </a:blip>
            <a:srcRect b="0" l="0" r="0" t="0"/>
            <a:stretch/>
          </p:blipFill>
          <p:spPr>
            <a:xfrm>
              <a:off x="472263" y="2255714"/>
              <a:ext cx="121788" cy="121788"/>
            </a:xfrm>
            <a:prstGeom prst="rect">
              <a:avLst/>
            </a:prstGeom>
            <a:noFill/>
            <a:ln>
              <a:noFill/>
            </a:ln>
          </p:spPr>
        </p:pic>
      </p:grpSp>
      <p:grpSp>
        <p:nvGrpSpPr>
          <p:cNvPr id="451" name="Google Shape;451;g1b68ecf4afa_0_1040"/>
          <p:cNvGrpSpPr/>
          <p:nvPr/>
        </p:nvGrpSpPr>
        <p:grpSpPr>
          <a:xfrm>
            <a:off x="237692" y="2660278"/>
            <a:ext cx="203692" cy="203692"/>
            <a:chOff x="431321" y="3254199"/>
            <a:chExt cx="265500" cy="265500"/>
          </a:xfrm>
        </p:grpSpPr>
        <p:sp>
          <p:nvSpPr>
            <p:cNvPr id="452" name="Google Shape;452;g1b68ecf4afa_0_1040"/>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453" name="Google Shape;453;g1b68ecf4afa_0_1040"/>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4" name="Google Shape;454;g1b68ecf4afa_0_1040"/>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455" name="Google Shape;455;g1b68ecf4afa_0_1040"/>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456" name="Google Shape;456;g1b68ecf4afa_0_1040"/>
          <p:cNvGrpSpPr/>
          <p:nvPr/>
        </p:nvGrpSpPr>
        <p:grpSpPr>
          <a:xfrm>
            <a:off x="2161181" y="195309"/>
            <a:ext cx="297955" cy="297955"/>
            <a:chOff x="8892506" y="664914"/>
            <a:chExt cx="209400" cy="209400"/>
          </a:xfrm>
        </p:grpSpPr>
        <p:sp>
          <p:nvSpPr>
            <p:cNvPr id="457" name="Google Shape;457;g1b68ecf4afa_0_1040">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458" name="Google Shape;458;g1b68ecf4afa_0_1040">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59" name="Google Shape;459;g1b68ecf4afa_0_1040"/>
          <p:cNvGrpSpPr/>
          <p:nvPr/>
        </p:nvGrpSpPr>
        <p:grpSpPr>
          <a:xfrm flipH="1">
            <a:off x="2568241" y="195309"/>
            <a:ext cx="297955" cy="297955"/>
            <a:chOff x="8892506" y="664914"/>
            <a:chExt cx="209400" cy="209400"/>
          </a:xfrm>
        </p:grpSpPr>
        <p:sp>
          <p:nvSpPr>
            <p:cNvPr id="460" name="Google Shape;460;g1b68ecf4afa_0_1040">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461" name="Google Shape;461;g1b68ecf4afa_0_1040">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62" name="Google Shape;462;g1b68ecf4afa_0_1040">
            <a:hlinkClick action="ppaction://hlinksldjump" r:id="rId13"/>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3" name="Google Shape;463;g1b68ecf4afa_0_1040">
            <a:hlinkClick action="ppaction://hlinksldjump" r:id="rId14"/>
          </p:cNvPr>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464" name="Google Shape;464;g1b68ecf4afa_0_1040">
            <a:hlinkClick action="ppaction://hlinksldjump" r:id="rId15"/>
          </p:cNvPr>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5" name="Google Shape;465;g1b68ecf4afa_0_1040"/>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466" name="Google Shape;466;g1b68ecf4afa_0_1040"/>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7" name="Google Shape;467;g1b68ecf4afa_0_1040">
            <a:hlinkClick action="ppaction://hlinksldjump" r:id="rId16"/>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pic>
        <p:nvPicPr>
          <p:cNvPr id="468" name="Google Shape;468;g1b68ecf4afa_0_1040"/>
          <p:cNvPicPr preferRelativeResize="0"/>
          <p:nvPr/>
        </p:nvPicPr>
        <p:blipFill rotWithShape="1">
          <a:blip r:embed="rId17">
            <a:alphaModFix/>
          </a:blip>
          <a:srcRect b="0" l="0" r="0" t="0"/>
          <a:stretch/>
        </p:blipFill>
        <p:spPr>
          <a:xfrm>
            <a:off x="9104550" y="4106600"/>
            <a:ext cx="2243825" cy="2243825"/>
          </a:xfrm>
          <a:prstGeom prst="rect">
            <a:avLst/>
          </a:prstGeom>
          <a:noFill/>
          <a:ln>
            <a:noFill/>
          </a:ln>
        </p:spPr>
      </p:pic>
      <p:pic>
        <p:nvPicPr>
          <p:cNvPr id="469" name="Google Shape;469;g1b68ecf4afa_0_1040"/>
          <p:cNvPicPr preferRelativeResize="0"/>
          <p:nvPr/>
        </p:nvPicPr>
        <p:blipFill rotWithShape="1">
          <a:blip r:embed="rId18">
            <a:alphaModFix/>
          </a:blip>
          <a:srcRect b="0" l="0" r="0" t="0"/>
          <a:stretch/>
        </p:blipFill>
        <p:spPr>
          <a:xfrm>
            <a:off x="9104550" y="1682851"/>
            <a:ext cx="2243825" cy="2229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473" name="Shape 473"/>
        <p:cNvGrpSpPr/>
        <p:nvPr/>
      </p:nvGrpSpPr>
      <p:grpSpPr>
        <a:xfrm>
          <a:off x="0" y="0"/>
          <a:ext cx="0" cy="0"/>
          <a:chOff x="0" y="0"/>
          <a:chExt cx="0" cy="0"/>
        </a:xfrm>
      </p:grpSpPr>
      <p:sp>
        <p:nvSpPr>
          <p:cNvPr id="474" name="Google Shape;474;g21653c6a2de_0_3"/>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475" name="Google Shape;475;g21653c6a2de_0_3"/>
          <p:cNvGrpSpPr/>
          <p:nvPr/>
        </p:nvGrpSpPr>
        <p:grpSpPr>
          <a:xfrm>
            <a:off x="400070" y="221666"/>
            <a:ext cx="361219" cy="70242"/>
            <a:chOff x="249382" y="221673"/>
            <a:chExt cx="234497" cy="45600"/>
          </a:xfrm>
        </p:grpSpPr>
        <p:sp>
          <p:nvSpPr>
            <p:cNvPr id="476" name="Google Shape;476;g21653c6a2de_0_3"/>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7" name="Google Shape;477;g21653c6a2de_0_3"/>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8" name="Google Shape;478;g21653c6a2de_0_3"/>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79" name="Google Shape;479;g21653c6a2de_0_3"/>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0" name="Google Shape;480;g21653c6a2de_0_3"/>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481" name="Google Shape;481;g21653c6a2de_0_3"/>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2" name="Google Shape;482;g21653c6a2de_0_3"/>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3" name="Google Shape;483;g21653c6a2de_0_3"/>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4" name="Google Shape;484;g21653c6a2de_0_3"/>
          <p:cNvSpPr txBox="1"/>
          <p:nvPr/>
        </p:nvSpPr>
        <p:spPr>
          <a:xfrm>
            <a:off x="2041350" y="594502"/>
            <a:ext cx="48639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sp>
        <p:nvSpPr>
          <p:cNvPr id="485" name="Google Shape;485;g21653c6a2de_0_3"/>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g21653c6a2de_0_3"/>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 name="Google Shape;487;g21653c6a2de_0_3"/>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 name="Google Shape;488;g21653c6a2de_0_3"/>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9" name="Google Shape;489;g21653c6a2de_0_3">
            <a:hlinkClick action="ppaction://hlinksldjump" r:id="rId3"/>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0" name="Google Shape;490;g21653c6a2de_0_3">
            <a:hlinkClick action="ppaction://hlinksldjump" r:id="rId4"/>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491" name="Google Shape;491;g21653c6a2de_0_3">
            <a:hlinkClick action="ppaction://hlinksldjump" r:id="rId5"/>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492" name="Google Shape;492;g21653c6a2de_0_3"/>
          <p:cNvGrpSpPr/>
          <p:nvPr/>
        </p:nvGrpSpPr>
        <p:grpSpPr>
          <a:xfrm>
            <a:off x="237678" y="1764517"/>
            <a:ext cx="177883" cy="206002"/>
            <a:chOff x="431322" y="1764517"/>
            <a:chExt cx="177883" cy="206002"/>
          </a:xfrm>
        </p:grpSpPr>
        <p:sp>
          <p:nvSpPr>
            <p:cNvPr id="493" name="Google Shape;493;g21653c6a2de_0_3">
              <a:hlinkClick action="ppaction://hlinksldjump" r:id="rId6"/>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494" name="Google Shape;494;g21653c6a2de_0_3">
              <a:hlinkClick action="ppaction://hlinksldjump" r:id="rId7"/>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495" name="Google Shape;495;g21653c6a2de_0_3">
              <a:hlinkClick action="ppaction://hlinksldjump" r:id="rId8"/>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496" name="Google Shape;496;g21653c6a2de_0_3"/>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497" name="Google Shape;497;g21653c6a2de_0_3"/>
          <p:cNvGrpSpPr/>
          <p:nvPr/>
        </p:nvGrpSpPr>
        <p:grpSpPr>
          <a:xfrm>
            <a:off x="237678" y="2214773"/>
            <a:ext cx="203700" cy="203700"/>
            <a:chOff x="431322" y="2214773"/>
            <a:chExt cx="203700" cy="203700"/>
          </a:xfrm>
        </p:grpSpPr>
        <p:sp>
          <p:nvSpPr>
            <p:cNvPr id="498" name="Google Shape;498;g21653c6a2de_0_3"/>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499" name="Google Shape;499;g21653c6a2de_0_3"/>
            <p:cNvPicPr preferRelativeResize="0"/>
            <p:nvPr/>
          </p:nvPicPr>
          <p:blipFill rotWithShape="1">
            <a:blip r:embed="rId9">
              <a:alphaModFix/>
            </a:blip>
            <a:srcRect b="0" l="0" r="0" t="0"/>
            <a:stretch/>
          </p:blipFill>
          <p:spPr>
            <a:xfrm>
              <a:off x="472263" y="2255714"/>
              <a:ext cx="121788" cy="121788"/>
            </a:xfrm>
            <a:prstGeom prst="rect">
              <a:avLst/>
            </a:prstGeom>
            <a:noFill/>
            <a:ln>
              <a:noFill/>
            </a:ln>
          </p:spPr>
        </p:pic>
      </p:grpSp>
      <p:grpSp>
        <p:nvGrpSpPr>
          <p:cNvPr id="500" name="Google Shape;500;g21653c6a2de_0_3"/>
          <p:cNvGrpSpPr/>
          <p:nvPr/>
        </p:nvGrpSpPr>
        <p:grpSpPr>
          <a:xfrm>
            <a:off x="237692" y="2660278"/>
            <a:ext cx="203692" cy="203692"/>
            <a:chOff x="431321" y="3254199"/>
            <a:chExt cx="265500" cy="265500"/>
          </a:xfrm>
        </p:grpSpPr>
        <p:sp>
          <p:nvSpPr>
            <p:cNvPr id="501" name="Google Shape;501;g21653c6a2de_0_3"/>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502" name="Google Shape;502;g21653c6a2de_0_3"/>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03" name="Google Shape;503;g21653c6a2de_0_3"/>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504" name="Google Shape;504;g21653c6a2de_0_3"/>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505" name="Google Shape;505;g21653c6a2de_0_3"/>
          <p:cNvGrpSpPr/>
          <p:nvPr/>
        </p:nvGrpSpPr>
        <p:grpSpPr>
          <a:xfrm>
            <a:off x="2161181" y="195309"/>
            <a:ext cx="297955" cy="297955"/>
            <a:chOff x="8892506" y="664914"/>
            <a:chExt cx="209400" cy="209400"/>
          </a:xfrm>
        </p:grpSpPr>
        <p:sp>
          <p:nvSpPr>
            <p:cNvPr id="506" name="Google Shape;506;g21653c6a2de_0_3">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507" name="Google Shape;507;g21653c6a2de_0_3">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08" name="Google Shape;508;g21653c6a2de_0_3"/>
          <p:cNvGrpSpPr/>
          <p:nvPr/>
        </p:nvGrpSpPr>
        <p:grpSpPr>
          <a:xfrm flipH="1">
            <a:off x="2568241" y="195309"/>
            <a:ext cx="297955" cy="297955"/>
            <a:chOff x="8892506" y="664914"/>
            <a:chExt cx="209400" cy="209400"/>
          </a:xfrm>
        </p:grpSpPr>
        <p:sp>
          <p:nvSpPr>
            <p:cNvPr id="509" name="Google Shape;509;g21653c6a2de_0_3">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510" name="Google Shape;510;g21653c6a2de_0_3">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11" name="Google Shape;511;g21653c6a2de_0_3">
            <a:hlinkClick action="ppaction://hlinksldjump" r:id="rId10"/>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2" name="Google Shape;512;g21653c6a2de_0_3"/>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513" name="Google Shape;513;g21653c6a2de_0_3"/>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4" name="Google Shape;514;g21653c6a2de_0_3"/>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515" name="Google Shape;515;g21653c6a2de_0_3"/>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6" name="Google Shape;516;g21653c6a2de_0_3">
            <a:hlinkClick action="ppaction://hlinksldjump" r:id="rId11"/>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517" name="Google Shape;517;g21653c6a2de_0_3"/>
          <p:cNvSpPr txBox="1"/>
          <p:nvPr/>
        </p:nvSpPr>
        <p:spPr>
          <a:xfrm>
            <a:off x="2096625" y="2313050"/>
            <a:ext cx="9834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18" name="Google Shape;518;g21653c6a2de_0_3"/>
          <p:cNvSpPr txBox="1"/>
          <p:nvPr/>
        </p:nvSpPr>
        <p:spPr>
          <a:xfrm>
            <a:off x="2889300" y="4668150"/>
            <a:ext cx="316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Poppins"/>
                <a:ea typeface="Poppins"/>
                <a:cs typeface="Poppins"/>
                <a:sym typeface="Poppins"/>
              </a:rPr>
              <a:t>Top 10 Artist with the Most Songs</a:t>
            </a:r>
            <a:endParaRPr b="0" i="0" sz="1400" u="none" cap="none" strike="noStrike">
              <a:solidFill>
                <a:schemeClr val="lt1"/>
              </a:solidFill>
              <a:latin typeface="Poppins"/>
              <a:ea typeface="Poppins"/>
              <a:cs typeface="Poppins"/>
              <a:sym typeface="Poppins"/>
            </a:endParaRPr>
          </a:p>
        </p:txBody>
      </p:sp>
      <p:sp>
        <p:nvSpPr>
          <p:cNvPr id="519" name="Google Shape;519;g21653c6a2de_0_3"/>
          <p:cNvSpPr txBox="1"/>
          <p:nvPr/>
        </p:nvSpPr>
        <p:spPr>
          <a:xfrm>
            <a:off x="7813163" y="4668150"/>
            <a:ext cx="325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Poppins"/>
                <a:ea typeface="Poppins"/>
                <a:cs typeface="Poppins"/>
                <a:sym typeface="Poppins"/>
              </a:rPr>
              <a:t>Top 10 Genres by Popularity</a:t>
            </a:r>
            <a:endParaRPr b="0" i="0" sz="1400" u="none" cap="none" strike="noStrike">
              <a:solidFill>
                <a:schemeClr val="lt1"/>
              </a:solidFill>
              <a:latin typeface="Poppins"/>
              <a:ea typeface="Poppins"/>
              <a:cs typeface="Poppins"/>
              <a:sym typeface="Poppins"/>
            </a:endParaRPr>
          </a:p>
        </p:txBody>
      </p:sp>
      <p:pic>
        <p:nvPicPr>
          <p:cNvPr id="520" name="Google Shape;520;g21653c6a2de_0_3"/>
          <p:cNvPicPr preferRelativeResize="0"/>
          <p:nvPr/>
        </p:nvPicPr>
        <p:blipFill rotWithShape="1">
          <a:blip r:embed="rId12">
            <a:alphaModFix/>
          </a:blip>
          <a:srcRect b="0" l="0" r="0" t="0"/>
          <a:stretch/>
        </p:blipFill>
        <p:spPr>
          <a:xfrm>
            <a:off x="7185600" y="1999700"/>
            <a:ext cx="4511025" cy="2406800"/>
          </a:xfrm>
          <a:prstGeom prst="rect">
            <a:avLst/>
          </a:prstGeom>
          <a:noFill/>
          <a:ln>
            <a:noFill/>
          </a:ln>
        </p:spPr>
      </p:pic>
      <p:pic>
        <p:nvPicPr>
          <p:cNvPr id="521" name="Google Shape;521;g21653c6a2de_0_3"/>
          <p:cNvPicPr preferRelativeResize="0"/>
          <p:nvPr/>
        </p:nvPicPr>
        <p:blipFill rotWithShape="1">
          <a:blip r:embed="rId13">
            <a:alphaModFix/>
          </a:blip>
          <a:srcRect b="0" l="0" r="0" t="0"/>
          <a:stretch/>
        </p:blipFill>
        <p:spPr>
          <a:xfrm>
            <a:off x="2317767" y="1999712"/>
            <a:ext cx="4511020" cy="240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525" name="Shape 525"/>
        <p:cNvGrpSpPr/>
        <p:nvPr/>
      </p:nvGrpSpPr>
      <p:grpSpPr>
        <a:xfrm>
          <a:off x="0" y="0"/>
          <a:ext cx="0" cy="0"/>
          <a:chOff x="0" y="0"/>
          <a:chExt cx="0" cy="0"/>
        </a:xfrm>
      </p:grpSpPr>
      <p:pic>
        <p:nvPicPr>
          <p:cNvPr id="526" name="Google Shape;526;g216c2fe2a70_1_0"/>
          <p:cNvPicPr preferRelativeResize="0"/>
          <p:nvPr/>
        </p:nvPicPr>
        <p:blipFill rotWithShape="1">
          <a:blip r:embed="rId3">
            <a:alphaModFix/>
          </a:blip>
          <a:srcRect b="0" l="0" r="0" t="0"/>
          <a:stretch/>
        </p:blipFill>
        <p:spPr>
          <a:xfrm>
            <a:off x="2155525" y="1460092"/>
            <a:ext cx="6482848" cy="5255458"/>
          </a:xfrm>
          <a:prstGeom prst="rect">
            <a:avLst/>
          </a:prstGeom>
          <a:noFill/>
          <a:ln>
            <a:noFill/>
          </a:ln>
        </p:spPr>
      </p:pic>
      <p:sp>
        <p:nvSpPr>
          <p:cNvPr id="527" name="Google Shape;527;g216c2fe2a70_1_0"/>
          <p:cNvSpPr/>
          <p:nvPr/>
        </p:nvSpPr>
        <p:spPr>
          <a:xfrm>
            <a:off x="-14159" y="0"/>
            <a:ext cx="1963800" cy="6874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nvGrpSpPr>
          <p:cNvPr id="528" name="Google Shape;528;g216c2fe2a70_1_0"/>
          <p:cNvGrpSpPr/>
          <p:nvPr/>
        </p:nvGrpSpPr>
        <p:grpSpPr>
          <a:xfrm>
            <a:off x="400070" y="221666"/>
            <a:ext cx="361219" cy="70242"/>
            <a:chOff x="249382" y="221673"/>
            <a:chExt cx="234497" cy="45600"/>
          </a:xfrm>
        </p:grpSpPr>
        <p:sp>
          <p:nvSpPr>
            <p:cNvPr id="529" name="Google Shape;529;g216c2fe2a70_1_0"/>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0" name="Google Shape;530;g216c2fe2a70_1_0"/>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g216c2fe2a70_1_0"/>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32" name="Google Shape;532;g216c2fe2a70_1_0"/>
          <p:cNvSpPr/>
          <p:nvPr/>
        </p:nvSpPr>
        <p:spPr>
          <a:xfrm>
            <a:off x="10428440" y="197299"/>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g216c2fe2a70_1_0"/>
          <p:cNvSpPr txBox="1"/>
          <p:nvPr/>
        </p:nvSpPr>
        <p:spPr>
          <a:xfrm>
            <a:off x="10659597" y="232101"/>
            <a:ext cx="7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lt1"/>
                </a:solidFill>
                <a:latin typeface="Poppins Medium"/>
                <a:ea typeface="Poppins Medium"/>
                <a:cs typeface="Poppins Medium"/>
                <a:sym typeface="Poppins Medium"/>
              </a:rPr>
              <a:t>Group 2</a:t>
            </a:r>
            <a:endParaRPr b="0" i="0" sz="1200" u="none" cap="none" strike="noStrike">
              <a:solidFill>
                <a:schemeClr val="lt1"/>
              </a:solidFill>
              <a:latin typeface="Poppins Medium"/>
              <a:ea typeface="Poppins Medium"/>
              <a:cs typeface="Poppins Medium"/>
              <a:sym typeface="Poppins Medium"/>
            </a:endParaRPr>
          </a:p>
        </p:txBody>
      </p:sp>
      <p:sp>
        <p:nvSpPr>
          <p:cNvPr id="534" name="Google Shape;534;g216c2fe2a70_1_0"/>
          <p:cNvSpPr/>
          <p:nvPr/>
        </p:nvSpPr>
        <p:spPr>
          <a:xfrm>
            <a:off x="10465928" y="225186"/>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5" name="Google Shape;535;g216c2fe2a70_1_0"/>
          <p:cNvSpPr/>
          <p:nvPr/>
        </p:nvSpPr>
        <p:spPr>
          <a:xfrm>
            <a:off x="10526959" y="280226"/>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6" name="Google Shape;536;g216c2fe2a70_1_0"/>
          <p:cNvSpPr/>
          <p:nvPr/>
        </p:nvSpPr>
        <p:spPr>
          <a:xfrm rot="3603483">
            <a:off x="11583188" y="291478"/>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g216c2fe2a70_1_0"/>
          <p:cNvSpPr txBox="1"/>
          <p:nvPr/>
        </p:nvSpPr>
        <p:spPr>
          <a:xfrm>
            <a:off x="2041350" y="594500"/>
            <a:ext cx="87393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rgbClr val="1ED760"/>
                </a:solidFill>
                <a:latin typeface="Poppins Medium"/>
                <a:ea typeface="Poppins Medium"/>
                <a:cs typeface="Poppins Medium"/>
                <a:sym typeface="Poppins Medium"/>
              </a:rPr>
              <a:t>Data Exploration: Correlations</a:t>
            </a:r>
            <a:endParaRPr b="0" i="0" sz="1400" u="none" cap="none" strike="noStrike">
              <a:solidFill>
                <a:srgbClr val="000000"/>
              </a:solidFill>
              <a:latin typeface="Arial"/>
              <a:ea typeface="Arial"/>
              <a:cs typeface="Arial"/>
              <a:sym typeface="Arial"/>
            </a:endParaRPr>
          </a:p>
        </p:txBody>
      </p:sp>
      <p:sp>
        <p:nvSpPr>
          <p:cNvPr id="538" name="Google Shape;538;g216c2fe2a70_1_0"/>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9" name="Google Shape;539;g216c2fe2a70_1_0"/>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0" name="Google Shape;540;g216c2fe2a70_1_0"/>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1" name="Google Shape;541;g216c2fe2a70_1_0"/>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g216c2fe2a70_1_0">
            <a:hlinkClick action="ppaction://hlinksldjump" r:id="rId4"/>
          </p:cNvPr>
          <p:cNvSpPr/>
          <p:nvPr/>
        </p:nvSpPr>
        <p:spPr>
          <a:xfrm>
            <a:off x="206435"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3" name="Google Shape;543;g216c2fe2a70_1_0">
            <a:hlinkClick action="ppaction://hlinksldjump" r:id="rId5"/>
          </p:cNvPr>
          <p:cNvSpPr txBox="1"/>
          <p:nvPr/>
        </p:nvSpPr>
        <p:spPr>
          <a:xfrm>
            <a:off x="503551" y="1302704"/>
            <a:ext cx="798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accent3"/>
                </a:solidFill>
                <a:latin typeface="Poppins Medium"/>
                <a:ea typeface="Poppins Medium"/>
                <a:cs typeface="Poppins Medium"/>
                <a:sym typeface="Poppins Medium"/>
              </a:rPr>
              <a:t>Agenda</a:t>
            </a:r>
            <a:endParaRPr b="0" i="0" sz="1400" u="none" cap="none" strike="noStrike">
              <a:solidFill>
                <a:srgbClr val="000000"/>
              </a:solidFill>
              <a:latin typeface="Arial"/>
              <a:ea typeface="Arial"/>
              <a:cs typeface="Arial"/>
              <a:sym typeface="Arial"/>
            </a:endParaRPr>
          </a:p>
        </p:txBody>
      </p:sp>
      <p:sp>
        <p:nvSpPr>
          <p:cNvPr id="544" name="Google Shape;544;g216c2fe2a70_1_0">
            <a:hlinkClick action="ppaction://hlinksldjump" r:id="rId6"/>
          </p:cNvPr>
          <p:cNvSpPr txBox="1"/>
          <p:nvPr/>
        </p:nvSpPr>
        <p:spPr>
          <a:xfrm>
            <a:off x="503552" y="1676483"/>
            <a:ext cx="105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Problem</a:t>
            </a:r>
            <a:r>
              <a:rPr b="0" i="0" lang="en-IN" sz="1200" u="none" cap="none" strike="noStrike">
                <a:solidFill>
                  <a:srgbClr val="1ED760"/>
                </a:solidFill>
                <a:latin typeface="Poppins Medium"/>
                <a:ea typeface="Poppins Medium"/>
                <a:cs typeface="Poppins Medium"/>
                <a:sym typeface="Poppins Medium"/>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Statement</a:t>
            </a:r>
            <a:endParaRPr b="0" i="0" sz="1200" u="none" cap="none" strike="noStrike">
              <a:solidFill>
                <a:srgbClr val="B4B5B2"/>
              </a:solidFill>
              <a:latin typeface="Poppins Medium"/>
              <a:ea typeface="Poppins Medium"/>
              <a:cs typeface="Poppins Medium"/>
              <a:sym typeface="Poppins Medium"/>
            </a:endParaRPr>
          </a:p>
        </p:txBody>
      </p:sp>
      <p:grpSp>
        <p:nvGrpSpPr>
          <p:cNvPr id="545" name="Google Shape;545;g216c2fe2a70_1_0"/>
          <p:cNvGrpSpPr/>
          <p:nvPr/>
        </p:nvGrpSpPr>
        <p:grpSpPr>
          <a:xfrm>
            <a:off x="237678" y="1764517"/>
            <a:ext cx="177883" cy="206002"/>
            <a:chOff x="431322" y="1764517"/>
            <a:chExt cx="177883" cy="206002"/>
          </a:xfrm>
        </p:grpSpPr>
        <p:sp>
          <p:nvSpPr>
            <p:cNvPr id="546" name="Google Shape;546;g216c2fe2a70_1_0">
              <a:hlinkClick action="ppaction://hlinksldjump" r:id="rId7"/>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547" name="Google Shape;547;g216c2fe2a70_1_0">
              <a:hlinkClick action="ppaction://hlinksldjump" r:id="rId8"/>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sp>
          <p:nvSpPr>
            <p:cNvPr id="548" name="Google Shape;548;g216c2fe2a70_1_0">
              <a:hlinkClick action="ppaction://hlinksldjump" r:id="rId9"/>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ED760"/>
                </a:solidFill>
                <a:latin typeface="Calibri"/>
                <a:ea typeface="Calibri"/>
                <a:cs typeface="Calibri"/>
                <a:sym typeface="Calibri"/>
              </a:endParaRPr>
            </a:p>
          </p:txBody>
        </p:sp>
      </p:grpSp>
      <p:sp>
        <p:nvSpPr>
          <p:cNvPr id="549" name="Google Shape;549;g216c2fe2a70_1_0"/>
          <p:cNvSpPr txBox="1"/>
          <p:nvPr/>
        </p:nvSpPr>
        <p:spPr>
          <a:xfrm>
            <a:off x="503551" y="2200874"/>
            <a:ext cx="87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a:t>
            </a:r>
            <a:r>
              <a:rPr b="0" i="0" lang="en-IN" sz="1200" u="none" cap="none" strike="noStrike">
                <a:solidFill>
                  <a:srgbClr val="1ED760"/>
                </a:solidFill>
                <a:latin typeface="Poppins Medium"/>
                <a:ea typeface="Poppins Medium"/>
                <a:cs typeface="Poppins Medium"/>
                <a:sym typeface="Poppins Medium"/>
              </a:rPr>
              <a:t> </a:t>
            </a:r>
            <a:r>
              <a:rPr b="0" i="0" lang="en-IN" sz="1200" u="none" cap="none" strike="noStrike">
                <a:solidFill>
                  <a:srgbClr val="B4B5B2"/>
                </a:solidFill>
                <a:latin typeface="Poppins Medium"/>
                <a:ea typeface="Poppins Medium"/>
                <a:cs typeface="Poppins Medium"/>
                <a:sym typeface="Poppins Medium"/>
              </a:rPr>
              <a:t>Data</a:t>
            </a:r>
            <a:endParaRPr b="0" i="0" sz="1400" u="none" cap="none" strike="noStrike">
              <a:solidFill>
                <a:srgbClr val="000000"/>
              </a:solidFill>
              <a:latin typeface="Arial"/>
              <a:ea typeface="Arial"/>
              <a:cs typeface="Arial"/>
              <a:sym typeface="Arial"/>
            </a:endParaRPr>
          </a:p>
        </p:txBody>
      </p:sp>
      <p:grpSp>
        <p:nvGrpSpPr>
          <p:cNvPr id="550" name="Google Shape;550;g216c2fe2a70_1_0"/>
          <p:cNvGrpSpPr/>
          <p:nvPr/>
        </p:nvGrpSpPr>
        <p:grpSpPr>
          <a:xfrm>
            <a:off x="237678" y="2214773"/>
            <a:ext cx="203700" cy="203700"/>
            <a:chOff x="431322" y="2214773"/>
            <a:chExt cx="203700" cy="203700"/>
          </a:xfrm>
        </p:grpSpPr>
        <p:sp>
          <p:nvSpPr>
            <p:cNvPr id="551" name="Google Shape;551;g216c2fe2a70_1_0"/>
            <p:cNvSpPr/>
            <p:nvPr/>
          </p:nvSpPr>
          <p:spPr>
            <a:xfrm>
              <a:off x="431322" y="2214773"/>
              <a:ext cx="203700" cy="203700"/>
            </a:xfrm>
            <a:prstGeom prst="roundRect">
              <a:avLst>
                <a:gd fmla="val 12600" name="adj"/>
              </a:avLst>
            </a:prstGeom>
            <a:solidFill>
              <a:srgbClr val="B4B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dd with solid fill" id="552" name="Google Shape;552;g216c2fe2a70_1_0"/>
            <p:cNvPicPr preferRelativeResize="0"/>
            <p:nvPr/>
          </p:nvPicPr>
          <p:blipFill rotWithShape="1">
            <a:blip r:embed="rId10">
              <a:alphaModFix/>
            </a:blip>
            <a:srcRect b="0" l="0" r="0" t="0"/>
            <a:stretch/>
          </p:blipFill>
          <p:spPr>
            <a:xfrm>
              <a:off x="472263" y="2255714"/>
              <a:ext cx="121788" cy="121788"/>
            </a:xfrm>
            <a:prstGeom prst="rect">
              <a:avLst/>
            </a:prstGeom>
            <a:noFill/>
            <a:ln>
              <a:noFill/>
            </a:ln>
          </p:spPr>
        </p:pic>
      </p:grpSp>
      <p:grpSp>
        <p:nvGrpSpPr>
          <p:cNvPr id="553" name="Google Shape;553;g216c2fe2a70_1_0"/>
          <p:cNvGrpSpPr/>
          <p:nvPr/>
        </p:nvGrpSpPr>
        <p:grpSpPr>
          <a:xfrm>
            <a:off x="237692" y="2660278"/>
            <a:ext cx="203692" cy="203692"/>
            <a:chOff x="431321" y="3254199"/>
            <a:chExt cx="265500" cy="265500"/>
          </a:xfrm>
        </p:grpSpPr>
        <p:sp>
          <p:nvSpPr>
            <p:cNvPr id="554" name="Google Shape;554;g216c2fe2a70_1_0"/>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Heart with solid fill" id="555" name="Google Shape;555;g216c2fe2a70_1_0"/>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56" name="Google Shape;556;g216c2fe2a70_1_0"/>
          <p:cNvSpPr txBox="1"/>
          <p:nvPr/>
        </p:nvSpPr>
        <p:spPr>
          <a:xfrm>
            <a:off x="503551" y="2649959"/>
            <a:ext cx="1457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1ED760"/>
                </a:solidFill>
                <a:latin typeface="Poppins Medium"/>
                <a:ea typeface="Poppins Medium"/>
                <a:cs typeface="Poppins Medium"/>
                <a:sym typeface="Poppins Medium"/>
              </a:rPr>
              <a:t>Data Exploration</a:t>
            </a:r>
            <a:endParaRPr b="0" i="0" sz="1400" u="none" cap="none" strike="noStrike">
              <a:solidFill>
                <a:srgbClr val="000000"/>
              </a:solidFill>
              <a:latin typeface="Arial"/>
              <a:ea typeface="Arial"/>
              <a:cs typeface="Arial"/>
              <a:sym typeface="Arial"/>
            </a:endParaRPr>
          </a:p>
        </p:txBody>
      </p:sp>
      <p:cxnSp>
        <p:nvCxnSpPr>
          <p:cNvPr id="557" name="Google Shape;557;g216c2fe2a70_1_0"/>
          <p:cNvCxnSpPr/>
          <p:nvPr/>
        </p:nvCxnSpPr>
        <p:spPr>
          <a:xfrm>
            <a:off x="143879" y="3203103"/>
            <a:ext cx="1410600" cy="0"/>
          </a:xfrm>
          <a:prstGeom prst="straightConnector1">
            <a:avLst/>
          </a:prstGeom>
          <a:noFill/>
          <a:ln cap="flat" cmpd="sng" w="9525">
            <a:solidFill>
              <a:srgbClr val="555554"/>
            </a:solidFill>
            <a:prstDash val="solid"/>
            <a:miter lim="800000"/>
            <a:headEnd len="sm" w="sm" type="none"/>
            <a:tailEnd len="sm" w="sm" type="none"/>
          </a:ln>
        </p:spPr>
      </p:cxnSp>
      <p:grpSp>
        <p:nvGrpSpPr>
          <p:cNvPr id="558" name="Google Shape;558;g216c2fe2a70_1_0"/>
          <p:cNvGrpSpPr/>
          <p:nvPr/>
        </p:nvGrpSpPr>
        <p:grpSpPr>
          <a:xfrm>
            <a:off x="2161181" y="195309"/>
            <a:ext cx="297955" cy="297955"/>
            <a:chOff x="8892506" y="664914"/>
            <a:chExt cx="209400" cy="209400"/>
          </a:xfrm>
        </p:grpSpPr>
        <p:sp>
          <p:nvSpPr>
            <p:cNvPr id="559" name="Google Shape;559;g216c2fe2a70_1_0">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560" name="Google Shape;560;g216c2fe2a70_1_0">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61" name="Google Shape;561;g216c2fe2a70_1_0"/>
          <p:cNvGrpSpPr/>
          <p:nvPr/>
        </p:nvGrpSpPr>
        <p:grpSpPr>
          <a:xfrm flipH="1">
            <a:off x="2568241" y="195309"/>
            <a:ext cx="297955" cy="297955"/>
            <a:chOff x="8892506" y="664914"/>
            <a:chExt cx="209400" cy="209400"/>
          </a:xfrm>
        </p:grpSpPr>
        <p:sp>
          <p:nvSpPr>
            <p:cNvPr id="562" name="Google Shape;562;g216c2fe2a70_1_0">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Caret Left with solid fill" id="563" name="Google Shape;563;g216c2fe2a70_1_0">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64" name="Google Shape;564;g216c2fe2a70_1_0">
            <a:hlinkClick action="ppaction://hlinksldjump" r:id="rId11"/>
          </p:cNvPr>
          <p:cNvSpPr/>
          <p:nvPr/>
        </p:nvSpPr>
        <p:spPr>
          <a:xfrm>
            <a:off x="211834"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chemeClr val="accent3"/>
          </a:solid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5" name="Google Shape;565;g216c2fe2a70_1_0"/>
          <p:cNvSpPr txBox="1"/>
          <p:nvPr/>
        </p:nvSpPr>
        <p:spPr>
          <a:xfrm>
            <a:off x="503551" y="3479247"/>
            <a:ext cx="1204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Methodology</a:t>
            </a:r>
            <a:endParaRPr b="0" i="0" sz="1400" u="none" cap="none" strike="noStrike">
              <a:solidFill>
                <a:srgbClr val="000000"/>
              </a:solidFill>
              <a:latin typeface="Arial"/>
              <a:ea typeface="Arial"/>
              <a:cs typeface="Arial"/>
              <a:sym typeface="Arial"/>
            </a:endParaRPr>
          </a:p>
        </p:txBody>
      </p:sp>
      <p:sp>
        <p:nvSpPr>
          <p:cNvPr id="566" name="Google Shape;566;g216c2fe2a70_1_0"/>
          <p:cNvSpPr/>
          <p:nvPr/>
        </p:nvSpPr>
        <p:spPr>
          <a:xfrm>
            <a:off x="276862"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7" name="Google Shape;567;g216c2fe2a70_1_0"/>
          <p:cNvSpPr txBox="1"/>
          <p:nvPr/>
        </p:nvSpPr>
        <p:spPr>
          <a:xfrm>
            <a:off x="503551" y="3932014"/>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Conclusions</a:t>
            </a:r>
            <a:endParaRPr b="0" i="0" sz="1400" u="none" cap="none" strike="noStrike">
              <a:solidFill>
                <a:srgbClr val="000000"/>
              </a:solidFill>
              <a:latin typeface="Arial"/>
              <a:ea typeface="Arial"/>
              <a:cs typeface="Arial"/>
              <a:sym typeface="Arial"/>
            </a:endParaRPr>
          </a:p>
        </p:txBody>
      </p:sp>
      <p:sp>
        <p:nvSpPr>
          <p:cNvPr id="568" name="Google Shape;568;g216c2fe2a70_1_0"/>
          <p:cNvSpPr/>
          <p:nvPr/>
        </p:nvSpPr>
        <p:spPr>
          <a:xfrm>
            <a:off x="26371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9" name="Google Shape;569;g216c2fe2a70_1_0">
            <a:hlinkClick action="ppaction://hlinksldjump" r:id="rId12"/>
          </p:cNvPr>
          <p:cNvSpPr txBox="1"/>
          <p:nvPr/>
        </p:nvSpPr>
        <p:spPr>
          <a:xfrm>
            <a:off x="503550" y="845775"/>
            <a:ext cx="1133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B4B5B2"/>
                </a:solidFill>
                <a:latin typeface="Poppins Medium"/>
                <a:ea typeface="Poppins Medium"/>
                <a:cs typeface="Poppins Medium"/>
                <a:sym typeface="Poppins Medium"/>
              </a:rPr>
              <a:t>Our Team</a:t>
            </a:r>
            <a:endParaRPr b="0" i="0" sz="1400" u="none" cap="none" strike="noStrike">
              <a:solidFill>
                <a:srgbClr val="000000"/>
              </a:solidFill>
              <a:latin typeface="Arial"/>
              <a:ea typeface="Arial"/>
              <a:cs typeface="Arial"/>
              <a:sym typeface="Arial"/>
            </a:endParaRPr>
          </a:p>
        </p:txBody>
      </p:sp>
      <p:sp>
        <p:nvSpPr>
          <p:cNvPr id="570" name="Google Shape;570;g216c2fe2a70_1_0"/>
          <p:cNvSpPr txBox="1"/>
          <p:nvPr/>
        </p:nvSpPr>
        <p:spPr>
          <a:xfrm>
            <a:off x="2096625" y="2313050"/>
            <a:ext cx="9834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71" name="Google Shape;571;g216c2fe2a70_1_0"/>
          <p:cNvSpPr txBox="1"/>
          <p:nvPr/>
        </p:nvSpPr>
        <p:spPr>
          <a:xfrm>
            <a:off x="8797875" y="2327163"/>
            <a:ext cx="31881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EA9999"/>
                </a:solidFill>
                <a:latin typeface="Poppins"/>
                <a:ea typeface="Poppins"/>
                <a:cs typeface="Poppins"/>
                <a:sym typeface="Poppins"/>
              </a:rPr>
              <a:t>Negative correlation:</a:t>
            </a:r>
            <a:endParaRPr b="1" i="0" sz="1400" u="none" cap="none" strike="noStrike">
              <a:solidFill>
                <a:srgbClr val="EA9999"/>
              </a:solidFill>
              <a:latin typeface="Poppins"/>
              <a:ea typeface="Poppins"/>
              <a:cs typeface="Poppins"/>
              <a:sym typeface="Poppins"/>
            </a:endParaRPr>
          </a:p>
          <a:p>
            <a:pPr indent="-317500" lvl="0" marL="457200" marR="0" rtl="0" algn="l">
              <a:lnSpc>
                <a:spcPct val="100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ACCOUSTICNESS and ENERGY</a:t>
            </a:r>
            <a:endParaRPr b="0" i="0" sz="1400" u="none" cap="none" strike="noStrike">
              <a:solidFill>
                <a:schemeClr val="lt1"/>
              </a:solidFill>
              <a:latin typeface="Poppins"/>
              <a:ea typeface="Poppins"/>
              <a:cs typeface="Poppins"/>
              <a:sym typeface="Poppins"/>
            </a:endParaRPr>
          </a:p>
          <a:p>
            <a:pPr indent="-317500" lvl="0" marL="457200" marR="0" rtl="0" algn="l">
              <a:lnSpc>
                <a:spcPct val="100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ACCOUSTICNESS and                              LOUDNESS</a:t>
            </a:r>
            <a:endParaRPr b="0" i="0" sz="1400" u="none" cap="none" strike="noStrike">
              <a:solidFill>
                <a:schemeClr val="lt1"/>
              </a:solidFill>
              <a:latin typeface="Poppins"/>
              <a:ea typeface="Poppins"/>
              <a:cs typeface="Poppins"/>
              <a:sym typeface="Poppins"/>
            </a:endParaRPr>
          </a:p>
          <a:p>
            <a:pPr indent="-317500" lvl="0" marL="457200" marR="0" rtl="0" algn="l">
              <a:lnSpc>
                <a:spcPct val="100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INSTRUMENTALNESS and LOUDNESS</a:t>
            </a:r>
            <a:endParaRPr b="0" i="0" sz="14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B6D7A8"/>
                </a:solidFill>
                <a:latin typeface="Poppins"/>
                <a:ea typeface="Poppins"/>
                <a:cs typeface="Poppins"/>
                <a:sym typeface="Poppins"/>
              </a:rPr>
              <a:t>Positive correlation:</a:t>
            </a:r>
            <a:endParaRPr b="1" i="0" sz="1400" u="none" cap="none" strike="noStrike">
              <a:solidFill>
                <a:srgbClr val="B6D7A8"/>
              </a:solidFill>
              <a:latin typeface="Poppins"/>
              <a:ea typeface="Poppins"/>
              <a:cs typeface="Poppins"/>
              <a:sym typeface="Poppins"/>
            </a:endParaRPr>
          </a:p>
          <a:p>
            <a:pPr indent="-317500" lvl="0" marL="457200" marR="0" rtl="0" algn="l">
              <a:lnSpc>
                <a:spcPct val="100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LOUDNESS and ENERGY</a:t>
            </a:r>
            <a:endParaRPr b="0" i="0" sz="1400" u="none" cap="none" strike="noStrike">
              <a:solidFill>
                <a:schemeClr val="lt1"/>
              </a:solidFill>
              <a:latin typeface="Poppins"/>
              <a:ea typeface="Poppins"/>
              <a:cs typeface="Poppins"/>
              <a:sym typeface="Poppins"/>
            </a:endParaRPr>
          </a:p>
          <a:p>
            <a:pPr indent="-317500" lvl="0" marL="457200" marR="0" rtl="0" algn="l">
              <a:lnSpc>
                <a:spcPct val="100000"/>
              </a:lnSpc>
              <a:spcBef>
                <a:spcPts val="0"/>
              </a:spcBef>
              <a:spcAft>
                <a:spcPts val="0"/>
              </a:spcAft>
              <a:buClr>
                <a:schemeClr val="lt1"/>
              </a:buClr>
              <a:buSzPts val="1400"/>
              <a:buFont typeface="Poppins"/>
              <a:buChar char="●"/>
            </a:pPr>
            <a:r>
              <a:rPr b="0" i="0" lang="en-IN" sz="1400" u="none" cap="none" strike="noStrike">
                <a:solidFill>
                  <a:schemeClr val="lt1"/>
                </a:solidFill>
                <a:latin typeface="Poppins"/>
                <a:ea typeface="Poppins"/>
                <a:cs typeface="Poppins"/>
                <a:sym typeface="Poppins"/>
              </a:rPr>
              <a:t>DANCEABILITY and VALENCE</a:t>
            </a:r>
            <a:endParaRPr b="0" i="0" sz="1400" u="none" cap="none" strike="noStrike">
              <a:solidFill>
                <a:schemeClr val="lt1"/>
              </a:solidFill>
              <a:latin typeface="Poppins"/>
              <a:ea typeface="Poppins"/>
              <a:cs typeface="Poppins"/>
              <a:sym typeface="Poppins"/>
            </a:endParaRPr>
          </a:p>
        </p:txBody>
      </p:sp>
      <p:sp>
        <p:nvSpPr>
          <p:cNvPr id="572" name="Google Shape;572;g216c2fe2a70_1_0"/>
          <p:cNvSpPr/>
          <p:nvPr/>
        </p:nvSpPr>
        <p:spPr>
          <a:xfrm>
            <a:off x="4219525" y="3283975"/>
            <a:ext cx="361200" cy="2769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216c2fe2a70_1_0"/>
          <p:cNvSpPr/>
          <p:nvPr/>
        </p:nvSpPr>
        <p:spPr>
          <a:xfrm>
            <a:off x="4219525" y="4163750"/>
            <a:ext cx="361200" cy="2769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216c2fe2a70_1_0"/>
          <p:cNvSpPr/>
          <p:nvPr/>
        </p:nvSpPr>
        <p:spPr>
          <a:xfrm>
            <a:off x="4879925" y="4163750"/>
            <a:ext cx="361200" cy="2769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216c2fe2a70_1_0"/>
          <p:cNvSpPr/>
          <p:nvPr/>
        </p:nvSpPr>
        <p:spPr>
          <a:xfrm>
            <a:off x="4879925" y="4482125"/>
            <a:ext cx="361200" cy="2769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216c2fe2a70_1_0"/>
          <p:cNvSpPr/>
          <p:nvPr/>
        </p:nvSpPr>
        <p:spPr>
          <a:xfrm>
            <a:off x="3902275" y="5043525"/>
            <a:ext cx="297900" cy="2769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2022-11-28T05:54:09Z</dcterms:created>
  <dc:creator>Amal R Babu</dc:creator>
</cp:coreProperties>
</file>